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702" r:id="rId2"/>
    <p:sldId id="703" r:id="rId3"/>
    <p:sldId id="704" r:id="rId4"/>
    <p:sldId id="710" r:id="rId5"/>
    <p:sldId id="714" r:id="rId6"/>
    <p:sldId id="716" r:id="rId7"/>
    <p:sldId id="717" r:id="rId8"/>
    <p:sldId id="718" r:id="rId9"/>
    <p:sldId id="715" r:id="rId10"/>
    <p:sldId id="705" r:id="rId11"/>
    <p:sldId id="711" r:id="rId12"/>
    <p:sldId id="706" r:id="rId13"/>
    <p:sldId id="707" r:id="rId14"/>
    <p:sldId id="708" r:id="rId15"/>
    <p:sldId id="713" r:id="rId16"/>
    <p:sldId id="719" r:id="rId17"/>
    <p:sldId id="723" r:id="rId18"/>
  </p:sldIdLst>
  <p:sldSz cx="12192000" cy="6858000"/>
  <p:notesSz cx="6797675" cy="9928225"/>
  <p:embeddedFontLst>
    <p:embeddedFont>
      <p:font typeface="Mitr" panose="00000500000000000000" pitchFamily="2" charset="-34"/>
      <p:regular r:id="rId21"/>
      <p:bold r:id="rId22"/>
    </p:embeddedFont>
  </p:embeddedFont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58DD"/>
    <a:srgbClr val="FFF2A9"/>
    <a:srgbClr val="DFFFC9"/>
    <a:srgbClr val="AFB6F9"/>
    <a:srgbClr val="7878F4"/>
    <a:srgbClr val="1783F9"/>
    <a:srgbClr val="0641E8"/>
    <a:srgbClr val="61D5ED"/>
    <a:srgbClr val="D0E5C1"/>
    <a:srgbClr val="FFE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5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>
            <a:extLst>
              <a:ext uri="{FF2B5EF4-FFF2-40B4-BE49-F238E27FC236}">
                <a16:creationId xmlns:a16="http://schemas.microsoft.com/office/drawing/2014/main" id="{1E124297-C2B6-9E87-1A2B-458CBA1CEA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th-TH"/>
              <a:t>กองบริหารการคลัง กรมควบคุมโรค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19C98BD3-1119-9AE0-99D8-3AD4A6C161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A6182-3BAA-49E5-8A45-8ADB23FB718D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CE5FE6FB-0F16-82F5-2A76-F8C41BA7F94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7B3B6AEE-BC9F-6EF5-8754-1F634A0B8D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E8A3F-C65B-4BD7-9333-21805EAA77D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13264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th-TH"/>
              <a:t>กองบริหารการคลัง กรมควบคุมโรค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A0D0E-09EC-4921-9FB4-6D42365428A1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EF945-E345-4756-8329-C20ADB5966A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968430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E1CD077-6B67-00DF-F847-8AC67D55B8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887C31E-073C-1697-7688-BC1DFE430C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A13BC63-66EF-C90B-AE58-76305C71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B5AFEB8-3792-5595-F9F1-F19BD2DE4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CD0AF6F-C0BB-9A7B-5D9E-D2C981C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76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611D357-3260-F689-6C57-9047BE902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293057E-5021-854B-88ED-C0305901B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59266CA-96AF-07B1-6FCE-CD5FDCB10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072A16A-05BE-1614-79F3-6E8282B7D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D407B7A-D6FA-4509-DDBB-D0D290590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489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ABBEE3F-C05B-1347-1F18-C43CCE057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9E18E57-8F6E-A24F-0D55-DEF622592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CE92C34-9506-CF94-2C2D-EA14AEFCB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F9883DC-85FC-E2CE-A7A7-B5CC08898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1EACBF-7CBC-A80D-E142-35C69D3CC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980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423710C-0886-26DC-E7CD-1AEE75575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056BEE0-1D28-FF78-82C7-E624F063B7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9AEBA2B5-01FD-648E-AB89-3F90C1D6C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3CF21C3-6BFA-02E5-2E81-D1E99F83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0808BFF-8594-E3AA-F535-40E8F47D6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E4A9A03-5734-73AD-C23F-229CAB90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9229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334AE60-AC13-F425-61C2-895BD37C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991F518-5B52-A8F9-0FAB-97A51B95D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436ADF8E-5361-3DA5-7E43-ED89B0F05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FD35DAF4-7A58-340A-6953-0F7C0F928E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A788F3F9-E664-0F3F-6EBD-D9477295D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D24EB37-EA9D-165C-CEC1-C6126B5C7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77FE0854-C2FA-3B30-7CC0-23A7D5A5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A8403CA-D3CE-009F-F79B-E9E9435A8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733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8651B17-AB3F-7BB6-C5AA-A6AF4E524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8A4DF016-5D59-E7B8-D322-9ACBA91A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3785E37B-8EFA-8605-2E0D-681399A0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B36D9C3-20F3-0754-20A7-50F30E9B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4726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80CACA9-615E-AA10-C705-8BB71A8F9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F8429A3B-0B9E-4EFE-F664-C39273260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48FF02B4-4D3B-E6F6-76E1-AC4950FF2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137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0F651AC-1801-C263-DA98-B33EAB1D1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7099240-53B9-C3CD-70AF-B7E89D7AF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2DCBF6E-C009-9B6F-9CE3-874AB90737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74389A7-2F82-DDF6-D63A-FC1DEA909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252D00A-573D-2629-A299-E5FCBCB1B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AFEA755-C36E-429B-F321-EBEB3C069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60948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0018C4A-B407-B114-30F0-2FCC4B28A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F402A6EE-36A3-2CEC-1AFB-F13154505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987F9A8-FCC7-41E6-EFE8-741A6AE2DE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F4054E6-2900-97E7-7347-91B7E2996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078A352-E289-2209-929E-C09D98BA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45AC7A8-4681-5605-97DF-B78E48B8A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427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9BA6858-DEDC-25E5-76B6-95D1FBE66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30DFD04-409D-3284-A006-E5BEDEDEF5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28BE0CA-10A5-ECC2-CE02-9BD4487C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A6AE1DE-938E-1B0B-AED4-43D065073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BE48552-E9FC-6C96-17F6-01DE9B84F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723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5AD07DB3-1B1F-A73D-AD5A-3386F50120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C21C57C0-E504-089F-23DE-37BB5BFD22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FD0AC67-A411-D528-C4DA-69E60BEDC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CABCA9D-217A-5C9D-477D-24EC0FA50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53BA0E1-7E49-FC65-8270-3C2879E18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1795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5B909870-F71B-778E-21EE-65975960B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9C05DB0-5B1C-63C4-C61C-ED638A7D5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7E42A07-564B-B31D-862C-1362C4255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5DEFF-F707-420D-AB01-467ED82158D7}" type="datetimeFigureOut">
              <a:rPr lang="th-TH" smtClean="0"/>
              <a:t>04/07/67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C9F7237-85E9-3682-E74D-12E29E506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6784981-C503-3CC1-4BD4-7324F5CC3C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1144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svg"/><Relationship Id="rId7" Type="http://schemas.openxmlformats.org/officeDocument/2006/relationships/image" Target="../media/image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svg"/><Relationship Id="rId7" Type="http://schemas.openxmlformats.org/officeDocument/2006/relationships/image" Target="../media/image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7.svg"/><Relationship Id="rId7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svg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7.svg"/><Relationship Id="rId7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svg"/><Relationship Id="rId7" Type="http://schemas.openxmlformats.org/officeDocument/2006/relationships/image" Target="../media/image19.svg"/><Relationship Id="rId12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9.svg"/><Relationship Id="rId5" Type="http://schemas.openxmlformats.org/officeDocument/2006/relationships/image" Target="../media/image17.svg"/><Relationship Id="rId10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2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3.svg"/><Relationship Id="rId7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C3C4C-96AC-B44D-220C-822263DF0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กราฟิก 9">
            <a:extLst>
              <a:ext uri="{FF2B5EF4-FFF2-40B4-BE49-F238E27FC236}">
                <a16:creationId xmlns:a16="http://schemas.microsoft.com/office/drawing/2014/main" id="{1409FD80-4D07-6DEA-BC81-F9782401C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76262" y="245931"/>
            <a:ext cx="5274648" cy="5274648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0F337F4E-942A-73F3-1BC0-062B8BFDA46F}"/>
              </a:ext>
            </a:extLst>
          </p:cNvPr>
          <p:cNvSpPr/>
          <p:nvPr/>
        </p:nvSpPr>
        <p:spPr>
          <a:xfrm>
            <a:off x="3351099" y="4148151"/>
            <a:ext cx="5497065" cy="155750"/>
          </a:xfrm>
          <a:prstGeom prst="roundRect">
            <a:avLst>
              <a:gd name="adj" fmla="val 50000"/>
            </a:avLst>
          </a:prstGeom>
          <a:solidFill>
            <a:srgbClr val="FFF2A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D47CA0DB-C746-BEB9-EE4B-E590ECF9E225}"/>
              </a:ext>
            </a:extLst>
          </p:cNvPr>
          <p:cNvSpPr txBox="1"/>
          <p:nvPr/>
        </p:nvSpPr>
        <p:spPr>
          <a:xfrm>
            <a:off x="2490000" y="5789179"/>
            <a:ext cx="721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dirty="0"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2000" dirty="0"/>
          </a:p>
        </p:txBody>
      </p:sp>
      <p:sp>
        <p:nvSpPr>
          <p:cNvPr id="46" name="สี่เหลี่ยมผืนผ้า: มุมมน 45">
            <a:extLst>
              <a:ext uri="{FF2B5EF4-FFF2-40B4-BE49-F238E27FC236}">
                <a16:creationId xmlns:a16="http://schemas.microsoft.com/office/drawing/2014/main" id="{0C93F430-076E-3815-ABD5-A055FB41D7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EE27EC2-F239-AD4A-393B-C5150EE7FCBF}"/>
              </a:ext>
            </a:extLst>
          </p:cNvPr>
          <p:cNvSpPr txBox="1"/>
          <p:nvPr/>
        </p:nvSpPr>
        <p:spPr>
          <a:xfrm>
            <a:off x="3045416" y="3626620"/>
            <a:ext cx="61363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32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32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pic>
        <p:nvPicPr>
          <p:cNvPr id="5" name="กราฟิก 4">
            <a:extLst>
              <a:ext uri="{FF2B5EF4-FFF2-40B4-BE49-F238E27FC236}">
                <a16:creationId xmlns:a16="http://schemas.microsoft.com/office/drawing/2014/main" id="{BFF44069-991C-D0FC-A0DB-B2BD89E90D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61564" y="1644817"/>
            <a:ext cx="991602" cy="15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047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8F1623F-28A6-0313-158F-B9B786580B6C}"/>
              </a:ext>
            </a:extLst>
          </p:cNvPr>
          <p:cNvSpPr txBox="1"/>
          <p:nvPr/>
        </p:nvSpPr>
        <p:spPr>
          <a:xfrm>
            <a:off x="905940" y="2720698"/>
            <a:ext cx="10452847" cy="1475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ct val="107000"/>
              </a:lnSpc>
              <a:spcAft>
                <a:spcPts val="800"/>
              </a:spcAft>
            </a:pPr>
            <a:r>
              <a:rPr lang="th-TH" sz="2800" b="1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800" b="1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 </a:t>
            </a:r>
            <a:r>
              <a:rPr lang="th-TH" sz="28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หรือ </a:t>
            </a:r>
            <a:r>
              <a:rPr lang="en-US" sz="2800" b="1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800" b="1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</a:t>
            </a:r>
            <a:r>
              <a:rPr lang="th-TH" sz="28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คือ ตัวเลขดัชนีที่ใช้วัดการเปลี่ยนแปลงของค่างาน ณ ระยะเวลาที่ผู้รับเหมา</a:t>
            </a:r>
            <a:r>
              <a:rPr lang="th-TH" sz="28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ก่อสร้าง</a:t>
            </a:r>
            <a:r>
              <a:rPr lang="th-TH" sz="28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เปิดซองประกวดราคาได้ เปรียบเทียบกับระยะเวลาที่ส่งงานในแต่ละงวด</a:t>
            </a:r>
            <a:endParaRPr lang="en-US" sz="1800" kern="100" dirty="0"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55288" y="2156150"/>
            <a:ext cx="61363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32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32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grpSp>
        <p:nvGrpSpPr>
          <p:cNvPr id="28" name="กราฟิก 25">
            <a:extLst>
              <a:ext uri="{FF2B5EF4-FFF2-40B4-BE49-F238E27FC236}">
                <a16:creationId xmlns:a16="http://schemas.microsoft.com/office/drawing/2014/main" id="{EFC1F20D-1EC4-5904-D278-F51C1B129A94}"/>
              </a:ext>
            </a:extLst>
          </p:cNvPr>
          <p:cNvGrpSpPr/>
          <p:nvPr/>
        </p:nvGrpSpPr>
        <p:grpSpPr>
          <a:xfrm>
            <a:off x="4346216" y="3995743"/>
            <a:ext cx="3225522" cy="2284389"/>
            <a:chOff x="4346216" y="3995743"/>
            <a:chExt cx="3225522" cy="2284389"/>
          </a:xfrm>
        </p:grpSpPr>
        <p:sp>
          <p:nvSpPr>
            <p:cNvPr id="29" name="รูปแบบอิสระ: รูปร่าง 28">
              <a:extLst>
                <a:ext uri="{FF2B5EF4-FFF2-40B4-BE49-F238E27FC236}">
                  <a16:creationId xmlns:a16="http://schemas.microsoft.com/office/drawing/2014/main" id="{964ABD84-C4AF-F1F1-0D5B-2D66CEEAB836}"/>
                </a:ext>
              </a:extLst>
            </p:cNvPr>
            <p:cNvSpPr/>
            <p:nvPr/>
          </p:nvSpPr>
          <p:spPr>
            <a:xfrm>
              <a:off x="6471674" y="4033310"/>
              <a:ext cx="1100064" cy="2243787"/>
            </a:xfrm>
            <a:custGeom>
              <a:avLst/>
              <a:gdLst>
                <a:gd name="connsiteX0" fmla="*/ 20 w 1100064"/>
                <a:gd name="connsiteY0" fmla="*/ 461521 h 2243787"/>
                <a:gd name="connsiteX1" fmla="*/ 20 w 1100064"/>
                <a:gd name="connsiteY1" fmla="*/ 479692 h 2243787"/>
                <a:gd name="connsiteX2" fmla="*/ 18191 w 1100064"/>
                <a:gd name="connsiteY2" fmla="*/ 497862 h 2243787"/>
                <a:gd name="connsiteX3" fmla="*/ 76722 w 1100064"/>
                <a:gd name="connsiteY3" fmla="*/ 497862 h 2243787"/>
                <a:gd name="connsiteX4" fmla="*/ 94893 w 1100064"/>
                <a:gd name="connsiteY4" fmla="*/ 479692 h 2243787"/>
                <a:gd name="connsiteX5" fmla="*/ 94893 w 1100064"/>
                <a:gd name="connsiteY5" fmla="*/ 461521 h 2243787"/>
                <a:gd name="connsiteX6" fmla="*/ 76722 w 1100064"/>
                <a:gd name="connsiteY6" fmla="*/ 443351 h 2243787"/>
                <a:gd name="connsiteX7" fmla="*/ 48241 w 1100064"/>
                <a:gd name="connsiteY7" fmla="*/ 443351 h 2243787"/>
                <a:gd name="connsiteX8" fmla="*/ 187113 w 1100064"/>
                <a:gd name="connsiteY8" fmla="*/ 293986 h 2243787"/>
                <a:gd name="connsiteX9" fmla="*/ 685277 w 1100064"/>
                <a:gd name="connsiteY9" fmla="*/ 293986 h 2243787"/>
                <a:gd name="connsiteX10" fmla="*/ 685277 w 1100064"/>
                <a:gd name="connsiteY10" fmla="*/ 2243788 h 2243787"/>
                <a:gd name="connsiteX11" fmla="*/ 806381 w 1100064"/>
                <a:gd name="connsiteY11" fmla="*/ 2243788 h 2243787"/>
                <a:gd name="connsiteX12" fmla="*/ 806381 w 1100064"/>
                <a:gd name="connsiteY12" fmla="*/ 293986 h 2243787"/>
                <a:gd name="connsiteX13" fmla="*/ 909314 w 1100064"/>
                <a:gd name="connsiteY13" fmla="*/ 293986 h 2243787"/>
                <a:gd name="connsiteX14" fmla="*/ 909314 w 1100064"/>
                <a:gd name="connsiteY14" fmla="*/ 336377 h 2243787"/>
                <a:gd name="connsiteX15" fmla="*/ 927484 w 1100064"/>
                <a:gd name="connsiteY15" fmla="*/ 354548 h 2243787"/>
                <a:gd name="connsiteX16" fmla="*/ 1081895 w 1100064"/>
                <a:gd name="connsiteY16" fmla="*/ 354548 h 2243787"/>
                <a:gd name="connsiteX17" fmla="*/ 1100065 w 1100064"/>
                <a:gd name="connsiteY17" fmla="*/ 336377 h 2243787"/>
                <a:gd name="connsiteX18" fmla="*/ 1100065 w 1100064"/>
                <a:gd name="connsiteY18" fmla="*/ 230409 h 2243787"/>
                <a:gd name="connsiteX19" fmla="*/ 1081895 w 1100064"/>
                <a:gd name="connsiteY19" fmla="*/ 212238 h 2243787"/>
                <a:gd name="connsiteX20" fmla="*/ 1093452 w 1100064"/>
                <a:gd name="connsiteY20" fmla="*/ 216419 h 2243787"/>
                <a:gd name="connsiteX21" fmla="*/ 776793 w 1100064"/>
                <a:gd name="connsiteY21" fmla="*/ 0 h 2243787"/>
                <a:gd name="connsiteX22" fmla="*/ 38834 w 1100064"/>
                <a:gd name="connsiteY22" fmla="*/ 222308 h 2243787"/>
                <a:gd name="connsiteX23" fmla="*/ 35055 w 1100064"/>
                <a:gd name="connsiteY23" fmla="*/ 443351 h 2243787"/>
                <a:gd name="connsiteX24" fmla="*/ 18170 w 1100064"/>
                <a:gd name="connsiteY24" fmla="*/ 443351 h 2243787"/>
                <a:gd name="connsiteX25" fmla="*/ 0 w 1100064"/>
                <a:gd name="connsiteY25" fmla="*/ 461521 h 2243787"/>
                <a:gd name="connsiteX26" fmla="*/ 58733 w 1100064"/>
                <a:gd name="connsiteY26" fmla="*/ 227374 h 2243787"/>
                <a:gd name="connsiteX27" fmla="*/ 775044 w 1100064"/>
                <a:gd name="connsiteY27" fmla="*/ 11598 h 2243787"/>
                <a:gd name="connsiteX28" fmla="*/ 1072427 w 1100064"/>
                <a:gd name="connsiteY28" fmla="*/ 212238 h 2243787"/>
                <a:gd name="connsiteX29" fmla="*/ 927484 w 1100064"/>
                <a:gd name="connsiteY29" fmla="*/ 212238 h 2243787"/>
                <a:gd name="connsiteX30" fmla="*/ 909595 w 1100064"/>
                <a:gd name="connsiteY30" fmla="*/ 227374 h 2243787"/>
                <a:gd name="connsiteX31" fmla="*/ 58733 w 1100064"/>
                <a:gd name="connsiteY31" fmla="*/ 227374 h 2243787"/>
                <a:gd name="connsiteX32" fmla="*/ 45648 w 1100064"/>
                <a:gd name="connsiteY32" fmla="*/ 430547 h 2243787"/>
                <a:gd name="connsiteX33" fmla="*/ 48703 w 1100064"/>
                <a:gd name="connsiteY33" fmla="*/ 296297 h 2243787"/>
                <a:gd name="connsiteX34" fmla="*/ 172620 w 1100064"/>
                <a:gd name="connsiteY34" fmla="*/ 293986 h 2243787"/>
                <a:gd name="connsiteX35" fmla="*/ 45648 w 1100064"/>
                <a:gd name="connsiteY35" fmla="*/ 430547 h 224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100064" h="2243787">
                  <a:moveTo>
                    <a:pt x="20" y="461521"/>
                  </a:moveTo>
                  <a:lnTo>
                    <a:pt x="20" y="479692"/>
                  </a:lnTo>
                  <a:cubicBezTo>
                    <a:pt x="20" y="489682"/>
                    <a:pt x="8201" y="497862"/>
                    <a:pt x="18191" y="497862"/>
                  </a:cubicBezTo>
                  <a:lnTo>
                    <a:pt x="76722" y="497862"/>
                  </a:lnTo>
                  <a:cubicBezTo>
                    <a:pt x="86712" y="497862"/>
                    <a:pt x="94893" y="489682"/>
                    <a:pt x="94893" y="479692"/>
                  </a:cubicBezTo>
                  <a:lnTo>
                    <a:pt x="94893" y="461521"/>
                  </a:lnTo>
                  <a:cubicBezTo>
                    <a:pt x="94893" y="451531"/>
                    <a:pt x="86712" y="443351"/>
                    <a:pt x="76722" y="443351"/>
                  </a:cubicBezTo>
                  <a:lnTo>
                    <a:pt x="48241" y="443351"/>
                  </a:lnTo>
                  <a:lnTo>
                    <a:pt x="187113" y="293986"/>
                  </a:lnTo>
                  <a:lnTo>
                    <a:pt x="685277" y="293986"/>
                  </a:lnTo>
                  <a:lnTo>
                    <a:pt x="685277" y="2243788"/>
                  </a:lnTo>
                  <a:lnTo>
                    <a:pt x="806381" y="2243788"/>
                  </a:lnTo>
                  <a:lnTo>
                    <a:pt x="806381" y="293986"/>
                  </a:lnTo>
                  <a:lnTo>
                    <a:pt x="909314" y="293986"/>
                  </a:lnTo>
                  <a:lnTo>
                    <a:pt x="909314" y="336377"/>
                  </a:lnTo>
                  <a:cubicBezTo>
                    <a:pt x="909314" y="346367"/>
                    <a:pt x="917495" y="354548"/>
                    <a:pt x="927484" y="354548"/>
                  </a:cubicBezTo>
                  <a:lnTo>
                    <a:pt x="1081895" y="354548"/>
                  </a:lnTo>
                  <a:cubicBezTo>
                    <a:pt x="1091884" y="354548"/>
                    <a:pt x="1100065" y="346367"/>
                    <a:pt x="1100065" y="336377"/>
                  </a:cubicBezTo>
                  <a:lnTo>
                    <a:pt x="1100065" y="230409"/>
                  </a:lnTo>
                  <a:cubicBezTo>
                    <a:pt x="1100065" y="220419"/>
                    <a:pt x="1091884" y="212238"/>
                    <a:pt x="1081895" y="212238"/>
                  </a:cubicBezTo>
                  <a:lnTo>
                    <a:pt x="1093452" y="216419"/>
                  </a:lnTo>
                  <a:lnTo>
                    <a:pt x="776793" y="0"/>
                  </a:lnTo>
                  <a:lnTo>
                    <a:pt x="38834" y="222308"/>
                  </a:lnTo>
                  <a:lnTo>
                    <a:pt x="35055" y="443351"/>
                  </a:lnTo>
                  <a:lnTo>
                    <a:pt x="18170" y="443351"/>
                  </a:lnTo>
                  <a:cubicBezTo>
                    <a:pt x="8181" y="443351"/>
                    <a:pt x="0" y="451531"/>
                    <a:pt x="0" y="461521"/>
                  </a:cubicBezTo>
                  <a:close/>
                  <a:moveTo>
                    <a:pt x="58733" y="227374"/>
                  </a:moveTo>
                  <a:lnTo>
                    <a:pt x="775044" y="11598"/>
                  </a:lnTo>
                  <a:lnTo>
                    <a:pt x="1072427" y="212238"/>
                  </a:lnTo>
                  <a:lnTo>
                    <a:pt x="927484" y="212238"/>
                  </a:lnTo>
                  <a:cubicBezTo>
                    <a:pt x="918520" y="212238"/>
                    <a:pt x="911043" y="218811"/>
                    <a:pt x="909595" y="227374"/>
                  </a:cubicBezTo>
                  <a:lnTo>
                    <a:pt x="58733" y="227374"/>
                  </a:lnTo>
                  <a:close/>
                  <a:moveTo>
                    <a:pt x="45648" y="430547"/>
                  </a:moveTo>
                  <a:lnTo>
                    <a:pt x="48703" y="296297"/>
                  </a:lnTo>
                  <a:lnTo>
                    <a:pt x="172620" y="293986"/>
                  </a:lnTo>
                  <a:lnTo>
                    <a:pt x="45648" y="430547"/>
                  </a:lnTo>
                  <a:close/>
                </a:path>
              </a:pathLst>
            </a:custGeom>
            <a:solidFill>
              <a:srgbClr val="01CDF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th-TH"/>
            </a:p>
          </p:txBody>
        </p:sp>
        <p:sp>
          <p:nvSpPr>
            <p:cNvPr id="30" name="รูปแบบอิสระ: รูปร่าง 29">
              <a:extLst>
                <a:ext uri="{FF2B5EF4-FFF2-40B4-BE49-F238E27FC236}">
                  <a16:creationId xmlns:a16="http://schemas.microsoft.com/office/drawing/2014/main" id="{857C7B2C-C54C-0FBD-C8DB-A7FBC29D9B15}"/>
                </a:ext>
              </a:extLst>
            </p:cNvPr>
            <p:cNvSpPr/>
            <p:nvPr/>
          </p:nvSpPr>
          <p:spPr>
            <a:xfrm>
              <a:off x="4346216" y="4442470"/>
              <a:ext cx="754602" cy="1539113"/>
            </a:xfrm>
            <a:custGeom>
              <a:avLst/>
              <a:gdLst>
                <a:gd name="connsiteX0" fmla="*/ 0 w 754602"/>
                <a:gd name="connsiteY0" fmla="*/ 158048 h 1539113"/>
                <a:gd name="connsiteX1" fmla="*/ 0 w 754602"/>
                <a:gd name="connsiteY1" fmla="*/ 230730 h 1539113"/>
                <a:gd name="connsiteX2" fmla="*/ 12462 w 754602"/>
                <a:gd name="connsiteY2" fmla="*/ 243193 h 1539113"/>
                <a:gd name="connsiteX3" fmla="*/ 118390 w 754602"/>
                <a:gd name="connsiteY3" fmla="*/ 243193 h 1539113"/>
                <a:gd name="connsiteX4" fmla="*/ 130852 w 754602"/>
                <a:gd name="connsiteY4" fmla="*/ 230730 h 1539113"/>
                <a:gd name="connsiteX5" fmla="*/ 130852 w 754602"/>
                <a:gd name="connsiteY5" fmla="*/ 201645 h 1539113"/>
                <a:gd name="connsiteX6" fmla="*/ 201465 w 754602"/>
                <a:gd name="connsiteY6" fmla="*/ 201645 h 1539113"/>
                <a:gd name="connsiteX7" fmla="*/ 201465 w 754602"/>
                <a:gd name="connsiteY7" fmla="*/ 1539114 h 1539113"/>
                <a:gd name="connsiteX8" fmla="*/ 284539 w 754602"/>
                <a:gd name="connsiteY8" fmla="*/ 1539114 h 1539113"/>
                <a:gd name="connsiteX9" fmla="*/ 284539 w 754602"/>
                <a:gd name="connsiteY9" fmla="*/ 201645 h 1539113"/>
                <a:gd name="connsiteX10" fmla="*/ 626263 w 754602"/>
                <a:gd name="connsiteY10" fmla="*/ 201645 h 1539113"/>
                <a:gd name="connsiteX11" fmla="*/ 721518 w 754602"/>
                <a:gd name="connsiteY11" fmla="*/ 304096 h 1539113"/>
                <a:gd name="connsiteX12" fmla="*/ 701980 w 754602"/>
                <a:gd name="connsiteY12" fmla="*/ 304096 h 1539113"/>
                <a:gd name="connsiteX13" fmla="*/ 689518 w 754602"/>
                <a:gd name="connsiteY13" fmla="*/ 316558 h 1539113"/>
                <a:gd name="connsiteX14" fmla="*/ 689518 w 754602"/>
                <a:gd name="connsiteY14" fmla="*/ 329021 h 1539113"/>
                <a:gd name="connsiteX15" fmla="*/ 701980 w 754602"/>
                <a:gd name="connsiteY15" fmla="*/ 341483 h 1539113"/>
                <a:gd name="connsiteX16" fmla="*/ 742140 w 754602"/>
                <a:gd name="connsiteY16" fmla="*/ 341483 h 1539113"/>
                <a:gd name="connsiteX17" fmla="*/ 754603 w 754602"/>
                <a:gd name="connsiteY17" fmla="*/ 329021 h 1539113"/>
                <a:gd name="connsiteX18" fmla="*/ 754603 w 754602"/>
                <a:gd name="connsiteY18" fmla="*/ 316558 h 1539113"/>
                <a:gd name="connsiteX19" fmla="*/ 742140 w 754602"/>
                <a:gd name="connsiteY19" fmla="*/ 304096 h 1539113"/>
                <a:gd name="connsiteX20" fmla="*/ 730563 w 754602"/>
                <a:gd name="connsiteY20" fmla="*/ 304096 h 1539113"/>
                <a:gd name="connsiteX21" fmla="*/ 727970 w 754602"/>
                <a:gd name="connsiteY21" fmla="*/ 152480 h 1539113"/>
                <a:gd name="connsiteX22" fmla="*/ 221766 w 754602"/>
                <a:gd name="connsiteY22" fmla="*/ 0 h 1539113"/>
                <a:gd name="connsiteX23" fmla="*/ 3940 w 754602"/>
                <a:gd name="connsiteY23" fmla="*/ 149003 h 1539113"/>
                <a:gd name="connsiteX24" fmla="*/ 12482 w 754602"/>
                <a:gd name="connsiteY24" fmla="*/ 145586 h 1539113"/>
                <a:gd name="connsiteX25" fmla="*/ 20 w 754602"/>
                <a:gd name="connsiteY25" fmla="*/ 158048 h 1539113"/>
                <a:gd name="connsiteX26" fmla="*/ 636172 w 754602"/>
                <a:gd name="connsiteY26" fmla="*/ 201645 h 1539113"/>
                <a:gd name="connsiteX27" fmla="*/ 720553 w 754602"/>
                <a:gd name="connsiteY27" fmla="*/ 201645 h 1539113"/>
                <a:gd name="connsiteX28" fmla="*/ 723266 w 754602"/>
                <a:gd name="connsiteY28" fmla="*/ 295312 h 1539113"/>
                <a:gd name="connsiteX29" fmla="*/ 636172 w 754602"/>
                <a:gd name="connsiteY29" fmla="*/ 201645 h 1539113"/>
                <a:gd name="connsiteX30" fmla="*/ 18955 w 754602"/>
                <a:gd name="connsiteY30" fmla="*/ 145586 h 1539113"/>
                <a:gd name="connsiteX31" fmla="*/ 222952 w 754602"/>
                <a:gd name="connsiteY31" fmla="*/ 7960 h 1539113"/>
                <a:gd name="connsiteX32" fmla="*/ 714302 w 754602"/>
                <a:gd name="connsiteY32" fmla="*/ 155978 h 1539113"/>
                <a:gd name="connsiteX33" fmla="*/ 130651 w 754602"/>
                <a:gd name="connsiteY33" fmla="*/ 155978 h 1539113"/>
                <a:gd name="connsiteX34" fmla="*/ 118390 w 754602"/>
                <a:gd name="connsiteY34" fmla="*/ 145586 h 1539113"/>
                <a:gd name="connsiteX35" fmla="*/ 18975 w 754602"/>
                <a:gd name="connsiteY35" fmla="*/ 145586 h 1539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4602" h="1539113">
                  <a:moveTo>
                    <a:pt x="0" y="158048"/>
                  </a:moveTo>
                  <a:lnTo>
                    <a:pt x="0" y="230730"/>
                  </a:lnTo>
                  <a:cubicBezTo>
                    <a:pt x="0" y="237585"/>
                    <a:pt x="5608" y="243193"/>
                    <a:pt x="12462" y="243193"/>
                  </a:cubicBezTo>
                  <a:lnTo>
                    <a:pt x="118390" y="243193"/>
                  </a:lnTo>
                  <a:cubicBezTo>
                    <a:pt x="125245" y="243193"/>
                    <a:pt x="130852" y="237585"/>
                    <a:pt x="130852" y="230730"/>
                  </a:cubicBezTo>
                  <a:lnTo>
                    <a:pt x="130852" y="201645"/>
                  </a:lnTo>
                  <a:lnTo>
                    <a:pt x="201465" y="201645"/>
                  </a:lnTo>
                  <a:lnTo>
                    <a:pt x="201465" y="1539114"/>
                  </a:lnTo>
                  <a:lnTo>
                    <a:pt x="284539" y="1539114"/>
                  </a:lnTo>
                  <a:lnTo>
                    <a:pt x="284539" y="201645"/>
                  </a:lnTo>
                  <a:lnTo>
                    <a:pt x="626263" y="201645"/>
                  </a:lnTo>
                  <a:lnTo>
                    <a:pt x="721518" y="304096"/>
                  </a:lnTo>
                  <a:lnTo>
                    <a:pt x="701980" y="304096"/>
                  </a:lnTo>
                  <a:cubicBezTo>
                    <a:pt x="695126" y="304096"/>
                    <a:pt x="689518" y="309704"/>
                    <a:pt x="689518" y="316558"/>
                  </a:cubicBezTo>
                  <a:lnTo>
                    <a:pt x="689518" y="329021"/>
                  </a:lnTo>
                  <a:cubicBezTo>
                    <a:pt x="689518" y="335875"/>
                    <a:pt x="695126" y="341483"/>
                    <a:pt x="701980" y="341483"/>
                  </a:cubicBezTo>
                  <a:lnTo>
                    <a:pt x="742140" y="341483"/>
                  </a:lnTo>
                  <a:cubicBezTo>
                    <a:pt x="748995" y="341483"/>
                    <a:pt x="754603" y="335875"/>
                    <a:pt x="754603" y="329021"/>
                  </a:cubicBezTo>
                  <a:lnTo>
                    <a:pt x="754603" y="316558"/>
                  </a:lnTo>
                  <a:cubicBezTo>
                    <a:pt x="754603" y="309704"/>
                    <a:pt x="748995" y="304096"/>
                    <a:pt x="742140" y="304096"/>
                  </a:cubicBezTo>
                  <a:lnTo>
                    <a:pt x="730563" y="304096"/>
                  </a:lnTo>
                  <a:lnTo>
                    <a:pt x="727970" y="152480"/>
                  </a:lnTo>
                  <a:lnTo>
                    <a:pt x="221766" y="0"/>
                  </a:lnTo>
                  <a:lnTo>
                    <a:pt x="3940" y="149003"/>
                  </a:lnTo>
                  <a:lnTo>
                    <a:pt x="12482" y="145586"/>
                  </a:lnTo>
                  <a:cubicBezTo>
                    <a:pt x="5628" y="145586"/>
                    <a:pt x="20" y="151194"/>
                    <a:pt x="20" y="158048"/>
                  </a:cubicBezTo>
                  <a:close/>
                  <a:moveTo>
                    <a:pt x="636172" y="201645"/>
                  </a:moveTo>
                  <a:lnTo>
                    <a:pt x="720553" y="201645"/>
                  </a:lnTo>
                  <a:lnTo>
                    <a:pt x="723266" y="295312"/>
                  </a:lnTo>
                  <a:lnTo>
                    <a:pt x="636172" y="201645"/>
                  </a:lnTo>
                  <a:close/>
                  <a:moveTo>
                    <a:pt x="18955" y="145586"/>
                  </a:moveTo>
                  <a:lnTo>
                    <a:pt x="222952" y="7960"/>
                  </a:lnTo>
                  <a:lnTo>
                    <a:pt x="714302" y="155978"/>
                  </a:lnTo>
                  <a:lnTo>
                    <a:pt x="130651" y="155978"/>
                  </a:lnTo>
                  <a:cubicBezTo>
                    <a:pt x="129646" y="150108"/>
                    <a:pt x="124521" y="145586"/>
                    <a:pt x="118390" y="145586"/>
                  </a:cubicBezTo>
                  <a:lnTo>
                    <a:pt x="18975" y="145586"/>
                  </a:lnTo>
                  <a:close/>
                </a:path>
              </a:pathLst>
            </a:custGeom>
            <a:solidFill>
              <a:srgbClr val="A3E9F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th-TH"/>
            </a:p>
          </p:txBody>
        </p:sp>
        <p:grpSp>
          <p:nvGrpSpPr>
            <p:cNvPr id="31" name="กราฟิก 25">
              <a:extLst>
                <a:ext uri="{FF2B5EF4-FFF2-40B4-BE49-F238E27FC236}">
                  <a16:creationId xmlns:a16="http://schemas.microsoft.com/office/drawing/2014/main" id="{9C446255-E092-4C44-1A74-D1004C67FC52}"/>
                </a:ext>
              </a:extLst>
            </p:cNvPr>
            <p:cNvGrpSpPr/>
            <p:nvPr/>
          </p:nvGrpSpPr>
          <p:grpSpPr>
            <a:xfrm>
              <a:off x="4489510" y="4104103"/>
              <a:ext cx="1570149" cy="2176029"/>
              <a:chOff x="4489510" y="4104103"/>
              <a:chExt cx="1570149" cy="2176029"/>
            </a:xfrm>
          </p:grpSpPr>
          <p:sp>
            <p:nvSpPr>
              <p:cNvPr id="32" name="รูปแบบอิสระ: รูปร่าง 31">
                <a:extLst>
                  <a:ext uri="{FF2B5EF4-FFF2-40B4-BE49-F238E27FC236}">
                    <a16:creationId xmlns:a16="http://schemas.microsoft.com/office/drawing/2014/main" id="{4EF5834C-0AE8-4331-CD35-9853F289F7A7}"/>
                  </a:ext>
                </a:extLst>
              </p:cNvPr>
              <p:cNvSpPr/>
              <p:nvPr/>
            </p:nvSpPr>
            <p:spPr>
              <a:xfrm>
                <a:off x="5360754" y="4104103"/>
                <a:ext cx="698884" cy="2174803"/>
              </a:xfrm>
              <a:custGeom>
                <a:avLst/>
                <a:gdLst>
                  <a:gd name="connsiteX0" fmla="*/ 0 w 698884"/>
                  <a:gd name="connsiteY0" fmla="*/ 0 h 2174803"/>
                  <a:gd name="connsiteX1" fmla="*/ 698885 w 698884"/>
                  <a:gd name="connsiteY1" fmla="*/ 0 h 2174803"/>
                  <a:gd name="connsiteX2" fmla="*/ 698885 w 698884"/>
                  <a:gd name="connsiteY2" fmla="*/ 2174804 h 2174803"/>
                  <a:gd name="connsiteX3" fmla="*/ 0 w 698884"/>
                  <a:gd name="connsiteY3" fmla="*/ 2174804 h 2174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8884" h="2174803">
                    <a:moveTo>
                      <a:pt x="0" y="0"/>
                    </a:moveTo>
                    <a:lnTo>
                      <a:pt x="698885" y="0"/>
                    </a:lnTo>
                    <a:lnTo>
                      <a:pt x="698885" y="2174804"/>
                    </a:lnTo>
                    <a:lnTo>
                      <a:pt x="0" y="2174804"/>
                    </a:lnTo>
                    <a:close/>
                  </a:path>
                </a:pathLst>
              </a:custGeom>
              <a:solidFill>
                <a:srgbClr val="A3E9F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grpSp>
            <p:nvGrpSpPr>
              <p:cNvPr id="33" name="กราฟิก 25">
                <a:extLst>
                  <a:ext uri="{FF2B5EF4-FFF2-40B4-BE49-F238E27FC236}">
                    <a16:creationId xmlns:a16="http://schemas.microsoft.com/office/drawing/2014/main" id="{2171C7CD-0115-2919-FB26-6ECD3194AFE6}"/>
                  </a:ext>
                </a:extLst>
              </p:cNvPr>
              <p:cNvGrpSpPr/>
              <p:nvPr/>
            </p:nvGrpSpPr>
            <p:grpSpPr>
              <a:xfrm>
                <a:off x="5553797" y="4404179"/>
                <a:ext cx="505862" cy="1477908"/>
                <a:chOff x="5553797" y="4404179"/>
                <a:chExt cx="505862" cy="1477908"/>
              </a:xfrm>
              <a:solidFill>
                <a:srgbClr val="01CDF0"/>
              </a:solidFill>
            </p:grpSpPr>
            <p:sp>
              <p:nvSpPr>
                <p:cNvPr id="34" name="รูปแบบอิสระ: รูปร่าง 33">
                  <a:extLst>
                    <a:ext uri="{FF2B5EF4-FFF2-40B4-BE49-F238E27FC236}">
                      <a16:creationId xmlns:a16="http://schemas.microsoft.com/office/drawing/2014/main" id="{2E5F00FF-E3CC-3A9D-BE53-1A78F36E155D}"/>
                    </a:ext>
                  </a:extLst>
                </p:cNvPr>
                <p:cNvSpPr/>
                <p:nvPr/>
              </p:nvSpPr>
              <p:spPr>
                <a:xfrm>
                  <a:off x="5553797" y="4404179"/>
                  <a:ext cx="505862" cy="318608"/>
                </a:xfrm>
                <a:custGeom>
                  <a:avLst/>
                  <a:gdLst>
                    <a:gd name="connsiteX0" fmla="*/ 0 w 505862"/>
                    <a:gd name="connsiteY0" fmla="*/ 0 h 318608"/>
                    <a:gd name="connsiteX1" fmla="*/ 505862 w 505862"/>
                    <a:gd name="connsiteY1" fmla="*/ 0 h 318608"/>
                    <a:gd name="connsiteX2" fmla="*/ 505862 w 505862"/>
                    <a:gd name="connsiteY2" fmla="*/ 318609 h 318608"/>
                    <a:gd name="connsiteX3" fmla="*/ 0 w 505862"/>
                    <a:gd name="connsiteY3" fmla="*/ 318609 h 3186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5862" h="318608">
                      <a:moveTo>
                        <a:pt x="0" y="0"/>
                      </a:moveTo>
                      <a:lnTo>
                        <a:pt x="505862" y="0"/>
                      </a:lnTo>
                      <a:lnTo>
                        <a:pt x="505862" y="318609"/>
                      </a:lnTo>
                      <a:lnTo>
                        <a:pt x="0" y="318609"/>
                      </a:lnTo>
                      <a:close/>
                    </a:path>
                  </a:pathLst>
                </a:custGeom>
                <a:solidFill>
                  <a:srgbClr val="01CDF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35" name="รูปแบบอิสระ: รูปร่าง 34">
                  <a:extLst>
                    <a:ext uri="{FF2B5EF4-FFF2-40B4-BE49-F238E27FC236}">
                      <a16:creationId xmlns:a16="http://schemas.microsoft.com/office/drawing/2014/main" id="{099F2ABB-5A29-4C3E-83E3-9091D0DD66A8}"/>
                    </a:ext>
                  </a:extLst>
                </p:cNvPr>
                <p:cNvSpPr/>
                <p:nvPr/>
              </p:nvSpPr>
              <p:spPr>
                <a:xfrm>
                  <a:off x="5553797" y="4987608"/>
                  <a:ext cx="505862" cy="318608"/>
                </a:xfrm>
                <a:custGeom>
                  <a:avLst/>
                  <a:gdLst>
                    <a:gd name="connsiteX0" fmla="*/ 0 w 505862"/>
                    <a:gd name="connsiteY0" fmla="*/ 0 h 318608"/>
                    <a:gd name="connsiteX1" fmla="*/ 505862 w 505862"/>
                    <a:gd name="connsiteY1" fmla="*/ 0 h 318608"/>
                    <a:gd name="connsiteX2" fmla="*/ 505862 w 505862"/>
                    <a:gd name="connsiteY2" fmla="*/ 318609 h 318608"/>
                    <a:gd name="connsiteX3" fmla="*/ 0 w 505862"/>
                    <a:gd name="connsiteY3" fmla="*/ 318609 h 3186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5862" h="318608">
                      <a:moveTo>
                        <a:pt x="0" y="0"/>
                      </a:moveTo>
                      <a:lnTo>
                        <a:pt x="505862" y="0"/>
                      </a:lnTo>
                      <a:lnTo>
                        <a:pt x="505862" y="318609"/>
                      </a:lnTo>
                      <a:lnTo>
                        <a:pt x="0" y="318609"/>
                      </a:lnTo>
                      <a:close/>
                    </a:path>
                  </a:pathLst>
                </a:custGeom>
                <a:solidFill>
                  <a:srgbClr val="01CDF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36" name="รูปแบบอิสระ: รูปร่าง 35">
                  <a:extLst>
                    <a:ext uri="{FF2B5EF4-FFF2-40B4-BE49-F238E27FC236}">
                      <a16:creationId xmlns:a16="http://schemas.microsoft.com/office/drawing/2014/main" id="{6B0B343B-A1D2-2806-7F75-BA7A793585FD}"/>
                    </a:ext>
                  </a:extLst>
                </p:cNvPr>
                <p:cNvSpPr/>
                <p:nvPr/>
              </p:nvSpPr>
              <p:spPr>
                <a:xfrm>
                  <a:off x="5553797" y="5563479"/>
                  <a:ext cx="505862" cy="318608"/>
                </a:xfrm>
                <a:custGeom>
                  <a:avLst/>
                  <a:gdLst>
                    <a:gd name="connsiteX0" fmla="*/ 0 w 505862"/>
                    <a:gd name="connsiteY0" fmla="*/ 0 h 318608"/>
                    <a:gd name="connsiteX1" fmla="*/ 505862 w 505862"/>
                    <a:gd name="connsiteY1" fmla="*/ 0 h 318608"/>
                    <a:gd name="connsiteX2" fmla="*/ 505862 w 505862"/>
                    <a:gd name="connsiteY2" fmla="*/ 318609 h 318608"/>
                    <a:gd name="connsiteX3" fmla="*/ 0 w 505862"/>
                    <a:gd name="connsiteY3" fmla="*/ 318609 h 3186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5862" h="318608">
                      <a:moveTo>
                        <a:pt x="0" y="0"/>
                      </a:moveTo>
                      <a:lnTo>
                        <a:pt x="505862" y="0"/>
                      </a:lnTo>
                      <a:lnTo>
                        <a:pt x="505862" y="318609"/>
                      </a:lnTo>
                      <a:lnTo>
                        <a:pt x="0" y="318609"/>
                      </a:lnTo>
                      <a:close/>
                    </a:path>
                  </a:pathLst>
                </a:custGeom>
                <a:solidFill>
                  <a:srgbClr val="01CDF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</p:grpSp>
          <p:sp>
            <p:nvSpPr>
              <p:cNvPr id="37" name="รูปแบบอิสระ: รูปร่าง 36">
                <a:extLst>
                  <a:ext uri="{FF2B5EF4-FFF2-40B4-BE49-F238E27FC236}">
                    <a16:creationId xmlns:a16="http://schemas.microsoft.com/office/drawing/2014/main" id="{D2D1976A-C9C4-14B3-21D1-9A6688EE4FFE}"/>
                  </a:ext>
                </a:extLst>
              </p:cNvPr>
              <p:cNvSpPr/>
              <p:nvPr/>
            </p:nvSpPr>
            <p:spPr>
              <a:xfrm>
                <a:off x="4489510" y="4104103"/>
                <a:ext cx="1064286" cy="2176029"/>
              </a:xfrm>
              <a:custGeom>
                <a:avLst/>
                <a:gdLst>
                  <a:gd name="connsiteX0" fmla="*/ 0 w 1064286"/>
                  <a:gd name="connsiteY0" fmla="*/ 1775955 h 2176029"/>
                  <a:gd name="connsiteX1" fmla="*/ 94310 w 1064286"/>
                  <a:gd name="connsiteY1" fmla="*/ 1775955 h 2176029"/>
                  <a:gd name="connsiteX2" fmla="*/ 94310 w 1064286"/>
                  <a:gd name="connsiteY2" fmla="*/ 1481326 h 2176029"/>
                  <a:gd name="connsiteX3" fmla="*/ 871244 w 1064286"/>
                  <a:gd name="connsiteY3" fmla="*/ 1481326 h 2176029"/>
                  <a:gd name="connsiteX4" fmla="*/ 871244 w 1064286"/>
                  <a:gd name="connsiteY4" fmla="*/ 0 h 2176029"/>
                  <a:gd name="connsiteX5" fmla="*/ 1064287 w 1064286"/>
                  <a:gd name="connsiteY5" fmla="*/ 0 h 2176029"/>
                  <a:gd name="connsiteX6" fmla="*/ 1064287 w 1064286"/>
                  <a:gd name="connsiteY6" fmla="*/ 2176030 h 2176029"/>
                  <a:gd name="connsiteX7" fmla="*/ 871244 w 1064286"/>
                  <a:gd name="connsiteY7" fmla="*/ 2176030 h 2176029"/>
                  <a:gd name="connsiteX8" fmla="*/ 871244 w 1064286"/>
                  <a:gd name="connsiteY8" fmla="*/ 2174804 h 2176029"/>
                  <a:gd name="connsiteX9" fmla="*/ 94310 w 1064286"/>
                  <a:gd name="connsiteY9" fmla="*/ 2174804 h 2176029"/>
                  <a:gd name="connsiteX10" fmla="*/ 94310 w 1064286"/>
                  <a:gd name="connsiteY10" fmla="*/ 2174804 h 2176029"/>
                  <a:gd name="connsiteX11" fmla="*/ 0 w 1064286"/>
                  <a:gd name="connsiteY11" fmla="*/ 2174804 h 2176029"/>
                  <a:gd name="connsiteX12" fmla="*/ 0 w 1064286"/>
                  <a:gd name="connsiteY12" fmla="*/ 1775955 h 2176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64286" h="2176029">
                    <a:moveTo>
                      <a:pt x="0" y="1775955"/>
                    </a:moveTo>
                    <a:lnTo>
                      <a:pt x="94310" y="1775955"/>
                    </a:lnTo>
                    <a:lnTo>
                      <a:pt x="94310" y="1481326"/>
                    </a:lnTo>
                    <a:lnTo>
                      <a:pt x="871244" y="1481326"/>
                    </a:lnTo>
                    <a:lnTo>
                      <a:pt x="871244" y="0"/>
                    </a:lnTo>
                    <a:lnTo>
                      <a:pt x="1064287" y="0"/>
                    </a:lnTo>
                    <a:lnTo>
                      <a:pt x="1064287" y="2176030"/>
                    </a:lnTo>
                    <a:lnTo>
                      <a:pt x="871244" y="2176030"/>
                    </a:lnTo>
                    <a:lnTo>
                      <a:pt x="871244" y="2174804"/>
                    </a:lnTo>
                    <a:lnTo>
                      <a:pt x="94310" y="2174804"/>
                    </a:lnTo>
                    <a:lnTo>
                      <a:pt x="94310" y="2174804"/>
                    </a:lnTo>
                    <a:lnTo>
                      <a:pt x="0" y="2174804"/>
                    </a:lnTo>
                    <a:lnTo>
                      <a:pt x="0" y="1775955"/>
                    </a:lnTo>
                    <a:close/>
                  </a:path>
                </a:pathLst>
              </a:custGeom>
              <a:solidFill>
                <a:srgbClr val="01CDF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</p:grpSp>
        <p:sp>
          <p:nvSpPr>
            <p:cNvPr id="38" name="รูปแบบอิสระ: รูปร่าง 37">
              <a:extLst>
                <a:ext uri="{FF2B5EF4-FFF2-40B4-BE49-F238E27FC236}">
                  <a16:creationId xmlns:a16="http://schemas.microsoft.com/office/drawing/2014/main" id="{20CC3227-CB1D-9B7E-FF4B-1C7DB30E2EF9}"/>
                </a:ext>
              </a:extLst>
            </p:cNvPr>
            <p:cNvSpPr/>
            <p:nvPr/>
          </p:nvSpPr>
          <p:spPr>
            <a:xfrm>
              <a:off x="6274470" y="4623312"/>
              <a:ext cx="305222" cy="1644579"/>
            </a:xfrm>
            <a:custGeom>
              <a:avLst/>
              <a:gdLst>
                <a:gd name="connsiteX0" fmla="*/ 25708 w 305222"/>
                <a:gd name="connsiteY0" fmla="*/ 89205 h 1644579"/>
                <a:gd name="connsiteX1" fmla="*/ 25708 w 305222"/>
                <a:gd name="connsiteY1" fmla="*/ 126933 h 1644579"/>
                <a:gd name="connsiteX2" fmla="*/ 20 w 305222"/>
                <a:gd name="connsiteY2" fmla="*/ 126933 h 1644579"/>
                <a:gd name="connsiteX3" fmla="*/ 20 w 305222"/>
                <a:gd name="connsiteY3" fmla="*/ 138671 h 1644579"/>
                <a:gd name="connsiteX4" fmla="*/ 25708 w 305222"/>
                <a:gd name="connsiteY4" fmla="*/ 138671 h 1644579"/>
                <a:gd name="connsiteX5" fmla="*/ 25708 w 305222"/>
                <a:gd name="connsiteY5" fmla="*/ 176400 h 1644579"/>
                <a:gd name="connsiteX6" fmla="*/ 20 w 305222"/>
                <a:gd name="connsiteY6" fmla="*/ 176400 h 1644579"/>
                <a:gd name="connsiteX7" fmla="*/ 20 w 305222"/>
                <a:gd name="connsiteY7" fmla="*/ 188138 h 1644579"/>
                <a:gd name="connsiteX8" fmla="*/ 25708 w 305222"/>
                <a:gd name="connsiteY8" fmla="*/ 188138 h 1644579"/>
                <a:gd name="connsiteX9" fmla="*/ 25708 w 305222"/>
                <a:gd name="connsiteY9" fmla="*/ 225866 h 1644579"/>
                <a:gd name="connsiteX10" fmla="*/ 20 w 305222"/>
                <a:gd name="connsiteY10" fmla="*/ 225866 h 1644579"/>
                <a:gd name="connsiteX11" fmla="*/ 20 w 305222"/>
                <a:gd name="connsiteY11" fmla="*/ 237605 h 1644579"/>
                <a:gd name="connsiteX12" fmla="*/ 25708 w 305222"/>
                <a:gd name="connsiteY12" fmla="*/ 237605 h 1644579"/>
                <a:gd name="connsiteX13" fmla="*/ 25708 w 305222"/>
                <a:gd name="connsiteY13" fmla="*/ 275333 h 1644579"/>
                <a:gd name="connsiteX14" fmla="*/ 20 w 305222"/>
                <a:gd name="connsiteY14" fmla="*/ 275333 h 1644579"/>
                <a:gd name="connsiteX15" fmla="*/ 20 w 305222"/>
                <a:gd name="connsiteY15" fmla="*/ 287071 h 1644579"/>
                <a:gd name="connsiteX16" fmla="*/ 25708 w 305222"/>
                <a:gd name="connsiteY16" fmla="*/ 287071 h 1644579"/>
                <a:gd name="connsiteX17" fmla="*/ 25708 w 305222"/>
                <a:gd name="connsiteY17" fmla="*/ 324799 h 1644579"/>
                <a:gd name="connsiteX18" fmla="*/ 20 w 305222"/>
                <a:gd name="connsiteY18" fmla="*/ 324799 h 1644579"/>
                <a:gd name="connsiteX19" fmla="*/ 20 w 305222"/>
                <a:gd name="connsiteY19" fmla="*/ 336538 h 1644579"/>
                <a:gd name="connsiteX20" fmla="*/ 25708 w 305222"/>
                <a:gd name="connsiteY20" fmla="*/ 336538 h 1644579"/>
                <a:gd name="connsiteX21" fmla="*/ 25708 w 305222"/>
                <a:gd name="connsiteY21" fmla="*/ 367050 h 1644579"/>
                <a:gd name="connsiteX22" fmla="*/ 20 w 305222"/>
                <a:gd name="connsiteY22" fmla="*/ 367050 h 1644579"/>
                <a:gd name="connsiteX23" fmla="*/ 20 w 305222"/>
                <a:gd name="connsiteY23" fmla="*/ 378789 h 1644579"/>
                <a:gd name="connsiteX24" fmla="*/ 25708 w 305222"/>
                <a:gd name="connsiteY24" fmla="*/ 378789 h 1644579"/>
                <a:gd name="connsiteX25" fmla="*/ 25708 w 305222"/>
                <a:gd name="connsiteY25" fmla="*/ 416517 h 1644579"/>
                <a:gd name="connsiteX26" fmla="*/ 20 w 305222"/>
                <a:gd name="connsiteY26" fmla="*/ 416517 h 1644579"/>
                <a:gd name="connsiteX27" fmla="*/ 20 w 305222"/>
                <a:gd name="connsiteY27" fmla="*/ 428255 h 1644579"/>
                <a:gd name="connsiteX28" fmla="*/ 25708 w 305222"/>
                <a:gd name="connsiteY28" fmla="*/ 428255 h 1644579"/>
                <a:gd name="connsiteX29" fmla="*/ 25708 w 305222"/>
                <a:gd name="connsiteY29" fmla="*/ 465983 h 1644579"/>
                <a:gd name="connsiteX30" fmla="*/ 20 w 305222"/>
                <a:gd name="connsiteY30" fmla="*/ 465983 h 1644579"/>
                <a:gd name="connsiteX31" fmla="*/ 20 w 305222"/>
                <a:gd name="connsiteY31" fmla="*/ 477722 h 1644579"/>
                <a:gd name="connsiteX32" fmla="*/ 25708 w 305222"/>
                <a:gd name="connsiteY32" fmla="*/ 477722 h 1644579"/>
                <a:gd name="connsiteX33" fmla="*/ 25708 w 305222"/>
                <a:gd name="connsiteY33" fmla="*/ 515450 h 1644579"/>
                <a:gd name="connsiteX34" fmla="*/ 20 w 305222"/>
                <a:gd name="connsiteY34" fmla="*/ 515450 h 1644579"/>
                <a:gd name="connsiteX35" fmla="*/ 20 w 305222"/>
                <a:gd name="connsiteY35" fmla="*/ 527189 h 1644579"/>
                <a:gd name="connsiteX36" fmla="*/ 25708 w 305222"/>
                <a:gd name="connsiteY36" fmla="*/ 527189 h 1644579"/>
                <a:gd name="connsiteX37" fmla="*/ 25708 w 305222"/>
                <a:gd name="connsiteY37" fmla="*/ 564917 h 1644579"/>
                <a:gd name="connsiteX38" fmla="*/ 20 w 305222"/>
                <a:gd name="connsiteY38" fmla="*/ 564917 h 1644579"/>
                <a:gd name="connsiteX39" fmla="*/ 20 w 305222"/>
                <a:gd name="connsiteY39" fmla="*/ 576655 h 1644579"/>
                <a:gd name="connsiteX40" fmla="*/ 25708 w 305222"/>
                <a:gd name="connsiteY40" fmla="*/ 576655 h 1644579"/>
                <a:gd name="connsiteX41" fmla="*/ 25708 w 305222"/>
                <a:gd name="connsiteY41" fmla="*/ 614383 h 1644579"/>
                <a:gd name="connsiteX42" fmla="*/ 20 w 305222"/>
                <a:gd name="connsiteY42" fmla="*/ 614383 h 1644579"/>
                <a:gd name="connsiteX43" fmla="*/ 20 w 305222"/>
                <a:gd name="connsiteY43" fmla="*/ 626122 h 1644579"/>
                <a:gd name="connsiteX44" fmla="*/ 25708 w 305222"/>
                <a:gd name="connsiteY44" fmla="*/ 626122 h 1644579"/>
                <a:gd name="connsiteX45" fmla="*/ 25708 w 305222"/>
                <a:gd name="connsiteY45" fmla="*/ 662121 h 1644579"/>
                <a:gd name="connsiteX46" fmla="*/ 20 w 305222"/>
                <a:gd name="connsiteY46" fmla="*/ 662121 h 1644579"/>
                <a:gd name="connsiteX47" fmla="*/ 20 w 305222"/>
                <a:gd name="connsiteY47" fmla="*/ 673860 h 1644579"/>
                <a:gd name="connsiteX48" fmla="*/ 25708 w 305222"/>
                <a:gd name="connsiteY48" fmla="*/ 673860 h 1644579"/>
                <a:gd name="connsiteX49" fmla="*/ 25708 w 305222"/>
                <a:gd name="connsiteY49" fmla="*/ 711588 h 1644579"/>
                <a:gd name="connsiteX50" fmla="*/ 20 w 305222"/>
                <a:gd name="connsiteY50" fmla="*/ 711588 h 1644579"/>
                <a:gd name="connsiteX51" fmla="*/ 20 w 305222"/>
                <a:gd name="connsiteY51" fmla="*/ 723327 h 1644579"/>
                <a:gd name="connsiteX52" fmla="*/ 25708 w 305222"/>
                <a:gd name="connsiteY52" fmla="*/ 723327 h 1644579"/>
                <a:gd name="connsiteX53" fmla="*/ 25708 w 305222"/>
                <a:gd name="connsiteY53" fmla="*/ 761035 h 1644579"/>
                <a:gd name="connsiteX54" fmla="*/ 20 w 305222"/>
                <a:gd name="connsiteY54" fmla="*/ 761035 h 1644579"/>
                <a:gd name="connsiteX55" fmla="*/ 20 w 305222"/>
                <a:gd name="connsiteY55" fmla="*/ 772773 h 1644579"/>
                <a:gd name="connsiteX56" fmla="*/ 25708 w 305222"/>
                <a:gd name="connsiteY56" fmla="*/ 772773 h 1644579"/>
                <a:gd name="connsiteX57" fmla="*/ 25708 w 305222"/>
                <a:gd name="connsiteY57" fmla="*/ 810481 h 1644579"/>
                <a:gd name="connsiteX58" fmla="*/ 20 w 305222"/>
                <a:gd name="connsiteY58" fmla="*/ 810481 h 1644579"/>
                <a:gd name="connsiteX59" fmla="*/ 20 w 305222"/>
                <a:gd name="connsiteY59" fmla="*/ 822220 h 1644579"/>
                <a:gd name="connsiteX60" fmla="*/ 25708 w 305222"/>
                <a:gd name="connsiteY60" fmla="*/ 822220 h 1644579"/>
                <a:gd name="connsiteX61" fmla="*/ 25708 w 305222"/>
                <a:gd name="connsiteY61" fmla="*/ 859948 h 1644579"/>
                <a:gd name="connsiteX62" fmla="*/ 20 w 305222"/>
                <a:gd name="connsiteY62" fmla="*/ 859948 h 1644579"/>
                <a:gd name="connsiteX63" fmla="*/ 20 w 305222"/>
                <a:gd name="connsiteY63" fmla="*/ 871686 h 1644579"/>
                <a:gd name="connsiteX64" fmla="*/ 25708 w 305222"/>
                <a:gd name="connsiteY64" fmla="*/ 871686 h 1644579"/>
                <a:gd name="connsiteX65" fmla="*/ 25708 w 305222"/>
                <a:gd name="connsiteY65" fmla="*/ 909414 h 1644579"/>
                <a:gd name="connsiteX66" fmla="*/ 20 w 305222"/>
                <a:gd name="connsiteY66" fmla="*/ 909414 h 1644579"/>
                <a:gd name="connsiteX67" fmla="*/ 20 w 305222"/>
                <a:gd name="connsiteY67" fmla="*/ 921153 h 1644579"/>
                <a:gd name="connsiteX68" fmla="*/ 25708 w 305222"/>
                <a:gd name="connsiteY68" fmla="*/ 921153 h 1644579"/>
                <a:gd name="connsiteX69" fmla="*/ 25708 w 305222"/>
                <a:gd name="connsiteY69" fmla="*/ 951665 h 1644579"/>
                <a:gd name="connsiteX70" fmla="*/ 20 w 305222"/>
                <a:gd name="connsiteY70" fmla="*/ 951665 h 1644579"/>
                <a:gd name="connsiteX71" fmla="*/ 20 w 305222"/>
                <a:gd name="connsiteY71" fmla="*/ 963404 h 1644579"/>
                <a:gd name="connsiteX72" fmla="*/ 25708 w 305222"/>
                <a:gd name="connsiteY72" fmla="*/ 963404 h 1644579"/>
                <a:gd name="connsiteX73" fmla="*/ 25708 w 305222"/>
                <a:gd name="connsiteY73" fmla="*/ 1001132 h 1644579"/>
                <a:gd name="connsiteX74" fmla="*/ 20 w 305222"/>
                <a:gd name="connsiteY74" fmla="*/ 1001132 h 1644579"/>
                <a:gd name="connsiteX75" fmla="*/ 20 w 305222"/>
                <a:gd name="connsiteY75" fmla="*/ 1012870 h 1644579"/>
                <a:gd name="connsiteX76" fmla="*/ 25708 w 305222"/>
                <a:gd name="connsiteY76" fmla="*/ 1012870 h 1644579"/>
                <a:gd name="connsiteX77" fmla="*/ 25708 w 305222"/>
                <a:gd name="connsiteY77" fmla="*/ 1050598 h 1644579"/>
                <a:gd name="connsiteX78" fmla="*/ 20 w 305222"/>
                <a:gd name="connsiteY78" fmla="*/ 1050598 h 1644579"/>
                <a:gd name="connsiteX79" fmla="*/ 20 w 305222"/>
                <a:gd name="connsiteY79" fmla="*/ 1062337 h 1644579"/>
                <a:gd name="connsiteX80" fmla="*/ 25708 w 305222"/>
                <a:gd name="connsiteY80" fmla="*/ 1062337 h 1644579"/>
                <a:gd name="connsiteX81" fmla="*/ 25708 w 305222"/>
                <a:gd name="connsiteY81" fmla="*/ 1100045 h 1644579"/>
                <a:gd name="connsiteX82" fmla="*/ 20 w 305222"/>
                <a:gd name="connsiteY82" fmla="*/ 1100045 h 1644579"/>
                <a:gd name="connsiteX83" fmla="*/ 20 w 305222"/>
                <a:gd name="connsiteY83" fmla="*/ 1111783 h 1644579"/>
                <a:gd name="connsiteX84" fmla="*/ 25708 w 305222"/>
                <a:gd name="connsiteY84" fmla="*/ 1111783 h 1644579"/>
                <a:gd name="connsiteX85" fmla="*/ 25708 w 305222"/>
                <a:gd name="connsiteY85" fmla="*/ 1149512 h 1644579"/>
                <a:gd name="connsiteX86" fmla="*/ 20 w 305222"/>
                <a:gd name="connsiteY86" fmla="*/ 1149512 h 1644579"/>
                <a:gd name="connsiteX87" fmla="*/ 20 w 305222"/>
                <a:gd name="connsiteY87" fmla="*/ 1161250 h 1644579"/>
                <a:gd name="connsiteX88" fmla="*/ 25708 w 305222"/>
                <a:gd name="connsiteY88" fmla="*/ 1161250 h 1644579"/>
                <a:gd name="connsiteX89" fmla="*/ 25708 w 305222"/>
                <a:gd name="connsiteY89" fmla="*/ 1198958 h 1644579"/>
                <a:gd name="connsiteX90" fmla="*/ 20 w 305222"/>
                <a:gd name="connsiteY90" fmla="*/ 1198958 h 1644579"/>
                <a:gd name="connsiteX91" fmla="*/ 20 w 305222"/>
                <a:gd name="connsiteY91" fmla="*/ 1210697 h 1644579"/>
                <a:gd name="connsiteX92" fmla="*/ 25708 w 305222"/>
                <a:gd name="connsiteY92" fmla="*/ 1210697 h 1644579"/>
                <a:gd name="connsiteX93" fmla="*/ 25708 w 305222"/>
                <a:gd name="connsiteY93" fmla="*/ 1244344 h 1644579"/>
                <a:gd name="connsiteX94" fmla="*/ 20 w 305222"/>
                <a:gd name="connsiteY94" fmla="*/ 1244344 h 1644579"/>
                <a:gd name="connsiteX95" fmla="*/ 20 w 305222"/>
                <a:gd name="connsiteY95" fmla="*/ 1256083 h 1644579"/>
                <a:gd name="connsiteX96" fmla="*/ 25708 w 305222"/>
                <a:gd name="connsiteY96" fmla="*/ 1256083 h 1644579"/>
                <a:gd name="connsiteX97" fmla="*/ 25708 w 305222"/>
                <a:gd name="connsiteY97" fmla="*/ 1293811 h 1644579"/>
                <a:gd name="connsiteX98" fmla="*/ 20 w 305222"/>
                <a:gd name="connsiteY98" fmla="*/ 1293811 h 1644579"/>
                <a:gd name="connsiteX99" fmla="*/ 20 w 305222"/>
                <a:gd name="connsiteY99" fmla="*/ 1305550 h 1644579"/>
                <a:gd name="connsiteX100" fmla="*/ 25708 w 305222"/>
                <a:gd name="connsiteY100" fmla="*/ 1305550 h 1644579"/>
                <a:gd name="connsiteX101" fmla="*/ 25708 w 305222"/>
                <a:gd name="connsiteY101" fmla="*/ 1343278 h 1644579"/>
                <a:gd name="connsiteX102" fmla="*/ 20 w 305222"/>
                <a:gd name="connsiteY102" fmla="*/ 1343278 h 1644579"/>
                <a:gd name="connsiteX103" fmla="*/ 20 w 305222"/>
                <a:gd name="connsiteY103" fmla="*/ 1355016 h 1644579"/>
                <a:gd name="connsiteX104" fmla="*/ 25708 w 305222"/>
                <a:gd name="connsiteY104" fmla="*/ 1355016 h 1644579"/>
                <a:gd name="connsiteX105" fmla="*/ 25708 w 305222"/>
                <a:gd name="connsiteY105" fmla="*/ 1392744 h 1644579"/>
                <a:gd name="connsiteX106" fmla="*/ 20 w 305222"/>
                <a:gd name="connsiteY106" fmla="*/ 1392744 h 1644579"/>
                <a:gd name="connsiteX107" fmla="*/ 20 w 305222"/>
                <a:gd name="connsiteY107" fmla="*/ 1404483 h 1644579"/>
                <a:gd name="connsiteX108" fmla="*/ 25708 w 305222"/>
                <a:gd name="connsiteY108" fmla="*/ 1404483 h 1644579"/>
                <a:gd name="connsiteX109" fmla="*/ 25708 w 305222"/>
                <a:gd name="connsiteY109" fmla="*/ 1442191 h 1644579"/>
                <a:gd name="connsiteX110" fmla="*/ 20 w 305222"/>
                <a:gd name="connsiteY110" fmla="*/ 1442191 h 1644579"/>
                <a:gd name="connsiteX111" fmla="*/ 20 w 305222"/>
                <a:gd name="connsiteY111" fmla="*/ 1453929 h 1644579"/>
                <a:gd name="connsiteX112" fmla="*/ 25708 w 305222"/>
                <a:gd name="connsiteY112" fmla="*/ 1453929 h 1644579"/>
                <a:gd name="connsiteX113" fmla="*/ 25708 w 305222"/>
                <a:gd name="connsiteY113" fmla="*/ 1491657 h 1644579"/>
                <a:gd name="connsiteX114" fmla="*/ 20 w 305222"/>
                <a:gd name="connsiteY114" fmla="*/ 1491657 h 1644579"/>
                <a:gd name="connsiteX115" fmla="*/ 20 w 305222"/>
                <a:gd name="connsiteY115" fmla="*/ 1503396 h 1644579"/>
                <a:gd name="connsiteX116" fmla="*/ 25708 w 305222"/>
                <a:gd name="connsiteY116" fmla="*/ 1503396 h 1644579"/>
                <a:gd name="connsiteX117" fmla="*/ 25708 w 305222"/>
                <a:gd name="connsiteY117" fmla="*/ 1533908 h 1644579"/>
                <a:gd name="connsiteX118" fmla="*/ 20 w 305222"/>
                <a:gd name="connsiteY118" fmla="*/ 1533908 h 1644579"/>
                <a:gd name="connsiteX119" fmla="*/ 20 w 305222"/>
                <a:gd name="connsiteY119" fmla="*/ 1545647 h 1644579"/>
                <a:gd name="connsiteX120" fmla="*/ 25708 w 305222"/>
                <a:gd name="connsiteY120" fmla="*/ 1545647 h 1644579"/>
                <a:gd name="connsiteX121" fmla="*/ 25708 w 305222"/>
                <a:gd name="connsiteY121" fmla="*/ 1583375 h 1644579"/>
                <a:gd name="connsiteX122" fmla="*/ 20 w 305222"/>
                <a:gd name="connsiteY122" fmla="*/ 1583375 h 1644579"/>
                <a:gd name="connsiteX123" fmla="*/ 20 w 305222"/>
                <a:gd name="connsiteY123" fmla="*/ 1595113 h 1644579"/>
                <a:gd name="connsiteX124" fmla="*/ 25708 w 305222"/>
                <a:gd name="connsiteY124" fmla="*/ 1595113 h 1644579"/>
                <a:gd name="connsiteX125" fmla="*/ 25708 w 305222"/>
                <a:gd name="connsiteY125" fmla="*/ 1632841 h 1644579"/>
                <a:gd name="connsiteX126" fmla="*/ 20 w 305222"/>
                <a:gd name="connsiteY126" fmla="*/ 1632841 h 1644579"/>
                <a:gd name="connsiteX127" fmla="*/ 20 w 305222"/>
                <a:gd name="connsiteY127" fmla="*/ 1644580 h 1644579"/>
                <a:gd name="connsiteX128" fmla="*/ 305222 w 305222"/>
                <a:gd name="connsiteY128" fmla="*/ 1644580 h 1644579"/>
                <a:gd name="connsiteX129" fmla="*/ 305222 w 305222"/>
                <a:gd name="connsiteY129" fmla="*/ 1632841 h 1644579"/>
                <a:gd name="connsiteX130" fmla="*/ 277042 w 305222"/>
                <a:gd name="connsiteY130" fmla="*/ 1632841 h 1644579"/>
                <a:gd name="connsiteX131" fmla="*/ 277042 w 305222"/>
                <a:gd name="connsiteY131" fmla="*/ 1595113 h 1644579"/>
                <a:gd name="connsiteX132" fmla="*/ 305222 w 305222"/>
                <a:gd name="connsiteY132" fmla="*/ 1595113 h 1644579"/>
                <a:gd name="connsiteX133" fmla="*/ 305222 w 305222"/>
                <a:gd name="connsiteY133" fmla="*/ 1583375 h 1644579"/>
                <a:gd name="connsiteX134" fmla="*/ 277042 w 305222"/>
                <a:gd name="connsiteY134" fmla="*/ 1583375 h 1644579"/>
                <a:gd name="connsiteX135" fmla="*/ 277042 w 305222"/>
                <a:gd name="connsiteY135" fmla="*/ 1545647 h 1644579"/>
                <a:gd name="connsiteX136" fmla="*/ 305222 w 305222"/>
                <a:gd name="connsiteY136" fmla="*/ 1545647 h 1644579"/>
                <a:gd name="connsiteX137" fmla="*/ 305222 w 305222"/>
                <a:gd name="connsiteY137" fmla="*/ 1533908 h 1644579"/>
                <a:gd name="connsiteX138" fmla="*/ 277042 w 305222"/>
                <a:gd name="connsiteY138" fmla="*/ 1533908 h 1644579"/>
                <a:gd name="connsiteX139" fmla="*/ 277042 w 305222"/>
                <a:gd name="connsiteY139" fmla="*/ 1503396 h 1644579"/>
                <a:gd name="connsiteX140" fmla="*/ 305222 w 305222"/>
                <a:gd name="connsiteY140" fmla="*/ 1503396 h 1644579"/>
                <a:gd name="connsiteX141" fmla="*/ 305222 w 305222"/>
                <a:gd name="connsiteY141" fmla="*/ 1491657 h 1644579"/>
                <a:gd name="connsiteX142" fmla="*/ 277042 w 305222"/>
                <a:gd name="connsiteY142" fmla="*/ 1491657 h 1644579"/>
                <a:gd name="connsiteX143" fmla="*/ 277042 w 305222"/>
                <a:gd name="connsiteY143" fmla="*/ 1453929 h 1644579"/>
                <a:gd name="connsiteX144" fmla="*/ 305222 w 305222"/>
                <a:gd name="connsiteY144" fmla="*/ 1453929 h 1644579"/>
                <a:gd name="connsiteX145" fmla="*/ 305222 w 305222"/>
                <a:gd name="connsiteY145" fmla="*/ 1442191 h 1644579"/>
                <a:gd name="connsiteX146" fmla="*/ 277042 w 305222"/>
                <a:gd name="connsiteY146" fmla="*/ 1442191 h 1644579"/>
                <a:gd name="connsiteX147" fmla="*/ 277042 w 305222"/>
                <a:gd name="connsiteY147" fmla="*/ 1404483 h 1644579"/>
                <a:gd name="connsiteX148" fmla="*/ 305222 w 305222"/>
                <a:gd name="connsiteY148" fmla="*/ 1404483 h 1644579"/>
                <a:gd name="connsiteX149" fmla="*/ 305222 w 305222"/>
                <a:gd name="connsiteY149" fmla="*/ 1392744 h 1644579"/>
                <a:gd name="connsiteX150" fmla="*/ 277042 w 305222"/>
                <a:gd name="connsiteY150" fmla="*/ 1392744 h 1644579"/>
                <a:gd name="connsiteX151" fmla="*/ 277042 w 305222"/>
                <a:gd name="connsiteY151" fmla="*/ 1355016 h 1644579"/>
                <a:gd name="connsiteX152" fmla="*/ 305222 w 305222"/>
                <a:gd name="connsiteY152" fmla="*/ 1355016 h 1644579"/>
                <a:gd name="connsiteX153" fmla="*/ 305222 w 305222"/>
                <a:gd name="connsiteY153" fmla="*/ 1343278 h 1644579"/>
                <a:gd name="connsiteX154" fmla="*/ 277042 w 305222"/>
                <a:gd name="connsiteY154" fmla="*/ 1343278 h 1644579"/>
                <a:gd name="connsiteX155" fmla="*/ 277042 w 305222"/>
                <a:gd name="connsiteY155" fmla="*/ 1305550 h 1644579"/>
                <a:gd name="connsiteX156" fmla="*/ 305222 w 305222"/>
                <a:gd name="connsiteY156" fmla="*/ 1305550 h 1644579"/>
                <a:gd name="connsiteX157" fmla="*/ 305222 w 305222"/>
                <a:gd name="connsiteY157" fmla="*/ 1293811 h 1644579"/>
                <a:gd name="connsiteX158" fmla="*/ 277042 w 305222"/>
                <a:gd name="connsiteY158" fmla="*/ 1293811 h 1644579"/>
                <a:gd name="connsiteX159" fmla="*/ 277042 w 305222"/>
                <a:gd name="connsiteY159" fmla="*/ 1256083 h 1644579"/>
                <a:gd name="connsiteX160" fmla="*/ 305222 w 305222"/>
                <a:gd name="connsiteY160" fmla="*/ 1256083 h 1644579"/>
                <a:gd name="connsiteX161" fmla="*/ 305222 w 305222"/>
                <a:gd name="connsiteY161" fmla="*/ 1244344 h 1644579"/>
                <a:gd name="connsiteX162" fmla="*/ 277042 w 305222"/>
                <a:gd name="connsiteY162" fmla="*/ 1244344 h 1644579"/>
                <a:gd name="connsiteX163" fmla="*/ 277042 w 305222"/>
                <a:gd name="connsiteY163" fmla="*/ 1210697 h 1644579"/>
                <a:gd name="connsiteX164" fmla="*/ 305222 w 305222"/>
                <a:gd name="connsiteY164" fmla="*/ 1210697 h 1644579"/>
                <a:gd name="connsiteX165" fmla="*/ 305222 w 305222"/>
                <a:gd name="connsiteY165" fmla="*/ 1198958 h 1644579"/>
                <a:gd name="connsiteX166" fmla="*/ 277042 w 305222"/>
                <a:gd name="connsiteY166" fmla="*/ 1198958 h 1644579"/>
                <a:gd name="connsiteX167" fmla="*/ 277042 w 305222"/>
                <a:gd name="connsiteY167" fmla="*/ 1161250 h 1644579"/>
                <a:gd name="connsiteX168" fmla="*/ 305222 w 305222"/>
                <a:gd name="connsiteY168" fmla="*/ 1161250 h 1644579"/>
                <a:gd name="connsiteX169" fmla="*/ 305222 w 305222"/>
                <a:gd name="connsiteY169" fmla="*/ 1149512 h 1644579"/>
                <a:gd name="connsiteX170" fmla="*/ 277042 w 305222"/>
                <a:gd name="connsiteY170" fmla="*/ 1149512 h 1644579"/>
                <a:gd name="connsiteX171" fmla="*/ 277042 w 305222"/>
                <a:gd name="connsiteY171" fmla="*/ 1111783 h 1644579"/>
                <a:gd name="connsiteX172" fmla="*/ 305222 w 305222"/>
                <a:gd name="connsiteY172" fmla="*/ 1111783 h 1644579"/>
                <a:gd name="connsiteX173" fmla="*/ 305222 w 305222"/>
                <a:gd name="connsiteY173" fmla="*/ 1100045 h 1644579"/>
                <a:gd name="connsiteX174" fmla="*/ 277042 w 305222"/>
                <a:gd name="connsiteY174" fmla="*/ 1100045 h 1644579"/>
                <a:gd name="connsiteX175" fmla="*/ 277042 w 305222"/>
                <a:gd name="connsiteY175" fmla="*/ 1062337 h 1644579"/>
                <a:gd name="connsiteX176" fmla="*/ 305222 w 305222"/>
                <a:gd name="connsiteY176" fmla="*/ 1062337 h 1644579"/>
                <a:gd name="connsiteX177" fmla="*/ 305222 w 305222"/>
                <a:gd name="connsiteY177" fmla="*/ 1050598 h 1644579"/>
                <a:gd name="connsiteX178" fmla="*/ 277042 w 305222"/>
                <a:gd name="connsiteY178" fmla="*/ 1050598 h 1644579"/>
                <a:gd name="connsiteX179" fmla="*/ 277042 w 305222"/>
                <a:gd name="connsiteY179" fmla="*/ 1012870 h 1644579"/>
                <a:gd name="connsiteX180" fmla="*/ 305222 w 305222"/>
                <a:gd name="connsiteY180" fmla="*/ 1012870 h 1644579"/>
                <a:gd name="connsiteX181" fmla="*/ 305222 w 305222"/>
                <a:gd name="connsiteY181" fmla="*/ 1001132 h 1644579"/>
                <a:gd name="connsiteX182" fmla="*/ 277042 w 305222"/>
                <a:gd name="connsiteY182" fmla="*/ 1001132 h 1644579"/>
                <a:gd name="connsiteX183" fmla="*/ 277042 w 305222"/>
                <a:gd name="connsiteY183" fmla="*/ 963404 h 1644579"/>
                <a:gd name="connsiteX184" fmla="*/ 305222 w 305222"/>
                <a:gd name="connsiteY184" fmla="*/ 963404 h 1644579"/>
                <a:gd name="connsiteX185" fmla="*/ 305222 w 305222"/>
                <a:gd name="connsiteY185" fmla="*/ 951665 h 1644579"/>
                <a:gd name="connsiteX186" fmla="*/ 277042 w 305222"/>
                <a:gd name="connsiteY186" fmla="*/ 951665 h 1644579"/>
                <a:gd name="connsiteX187" fmla="*/ 277042 w 305222"/>
                <a:gd name="connsiteY187" fmla="*/ 921153 h 1644579"/>
                <a:gd name="connsiteX188" fmla="*/ 305222 w 305222"/>
                <a:gd name="connsiteY188" fmla="*/ 921153 h 1644579"/>
                <a:gd name="connsiteX189" fmla="*/ 305222 w 305222"/>
                <a:gd name="connsiteY189" fmla="*/ 909414 h 1644579"/>
                <a:gd name="connsiteX190" fmla="*/ 277042 w 305222"/>
                <a:gd name="connsiteY190" fmla="*/ 909414 h 1644579"/>
                <a:gd name="connsiteX191" fmla="*/ 277042 w 305222"/>
                <a:gd name="connsiteY191" fmla="*/ 871686 h 1644579"/>
                <a:gd name="connsiteX192" fmla="*/ 305222 w 305222"/>
                <a:gd name="connsiteY192" fmla="*/ 871686 h 1644579"/>
                <a:gd name="connsiteX193" fmla="*/ 305222 w 305222"/>
                <a:gd name="connsiteY193" fmla="*/ 859948 h 1644579"/>
                <a:gd name="connsiteX194" fmla="*/ 277042 w 305222"/>
                <a:gd name="connsiteY194" fmla="*/ 859948 h 1644579"/>
                <a:gd name="connsiteX195" fmla="*/ 277042 w 305222"/>
                <a:gd name="connsiteY195" fmla="*/ 822220 h 1644579"/>
                <a:gd name="connsiteX196" fmla="*/ 305222 w 305222"/>
                <a:gd name="connsiteY196" fmla="*/ 822220 h 1644579"/>
                <a:gd name="connsiteX197" fmla="*/ 305222 w 305222"/>
                <a:gd name="connsiteY197" fmla="*/ 810481 h 1644579"/>
                <a:gd name="connsiteX198" fmla="*/ 277042 w 305222"/>
                <a:gd name="connsiteY198" fmla="*/ 810481 h 1644579"/>
                <a:gd name="connsiteX199" fmla="*/ 277042 w 305222"/>
                <a:gd name="connsiteY199" fmla="*/ 772773 h 1644579"/>
                <a:gd name="connsiteX200" fmla="*/ 305222 w 305222"/>
                <a:gd name="connsiteY200" fmla="*/ 772773 h 1644579"/>
                <a:gd name="connsiteX201" fmla="*/ 305222 w 305222"/>
                <a:gd name="connsiteY201" fmla="*/ 761035 h 1644579"/>
                <a:gd name="connsiteX202" fmla="*/ 277042 w 305222"/>
                <a:gd name="connsiteY202" fmla="*/ 761035 h 1644579"/>
                <a:gd name="connsiteX203" fmla="*/ 277042 w 305222"/>
                <a:gd name="connsiteY203" fmla="*/ 723327 h 1644579"/>
                <a:gd name="connsiteX204" fmla="*/ 305222 w 305222"/>
                <a:gd name="connsiteY204" fmla="*/ 723327 h 1644579"/>
                <a:gd name="connsiteX205" fmla="*/ 305222 w 305222"/>
                <a:gd name="connsiteY205" fmla="*/ 711588 h 1644579"/>
                <a:gd name="connsiteX206" fmla="*/ 277042 w 305222"/>
                <a:gd name="connsiteY206" fmla="*/ 711588 h 1644579"/>
                <a:gd name="connsiteX207" fmla="*/ 277042 w 305222"/>
                <a:gd name="connsiteY207" fmla="*/ 673860 h 1644579"/>
                <a:gd name="connsiteX208" fmla="*/ 305222 w 305222"/>
                <a:gd name="connsiteY208" fmla="*/ 673860 h 1644579"/>
                <a:gd name="connsiteX209" fmla="*/ 305222 w 305222"/>
                <a:gd name="connsiteY209" fmla="*/ 662121 h 1644579"/>
                <a:gd name="connsiteX210" fmla="*/ 277042 w 305222"/>
                <a:gd name="connsiteY210" fmla="*/ 662121 h 1644579"/>
                <a:gd name="connsiteX211" fmla="*/ 277042 w 305222"/>
                <a:gd name="connsiteY211" fmla="*/ 626122 h 1644579"/>
                <a:gd name="connsiteX212" fmla="*/ 305222 w 305222"/>
                <a:gd name="connsiteY212" fmla="*/ 626122 h 1644579"/>
                <a:gd name="connsiteX213" fmla="*/ 305222 w 305222"/>
                <a:gd name="connsiteY213" fmla="*/ 614383 h 1644579"/>
                <a:gd name="connsiteX214" fmla="*/ 277042 w 305222"/>
                <a:gd name="connsiteY214" fmla="*/ 614383 h 1644579"/>
                <a:gd name="connsiteX215" fmla="*/ 277042 w 305222"/>
                <a:gd name="connsiteY215" fmla="*/ 576655 h 1644579"/>
                <a:gd name="connsiteX216" fmla="*/ 305222 w 305222"/>
                <a:gd name="connsiteY216" fmla="*/ 576655 h 1644579"/>
                <a:gd name="connsiteX217" fmla="*/ 305222 w 305222"/>
                <a:gd name="connsiteY217" fmla="*/ 564917 h 1644579"/>
                <a:gd name="connsiteX218" fmla="*/ 277042 w 305222"/>
                <a:gd name="connsiteY218" fmla="*/ 564917 h 1644579"/>
                <a:gd name="connsiteX219" fmla="*/ 277042 w 305222"/>
                <a:gd name="connsiteY219" fmla="*/ 527189 h 1644579"/>
                <a:gd name="connsiteX220" fmla="*/ 305222 w 305222"/>
                <a:gd name="connsiteY220" fmla="*/ 527189 h 1644579"/>
                <a:gd name="connsiteX221" fmla="*/ 305222 w 305222"/>
                <a:gd name="connsiteY221" fmla="*/ 515450 h 1644579"/>
                <a:gd name="connsiteX222" fmla="*/ 277042 w 305222"/>
                <a:gd name="connsiteY222" fmla="*/ 515450 h 1644579"/>
                <a:gd name="connsiteX223" fmla="*/ 277042 w 305222"/>
                <a:gd name="connsiteY223" fmla="*/ 477722 h 1644579"/>
                <a:gd name="connsiteX224" fmla="*/ 305222 w 305222"/>
                <a:gd name="connsiteY224" fmla="*/ 477722 h 1644579"/>
                <a:gd name="connsiteX225" fmla="*/ 305222 w 305222"/>
                <a:gd name="connsiteY225" fmla="*/ 465983 h 1644579"/>
                <a:gd name="connsiteX226" fmla="*/ 277042 w 305222"/>
                <a:gd name="connsiteY226" fmla="*/ 465983 h 1644579"/>
                <a:gd name="connsiteX227" fmla="*/ 277042 w 305222"/>
                <a:gd name="connsiteY227" fmla="*/ 428255 h 1644579"/>
                <a:gd name="connsiteX228" fmla="*/ 305222 w 305222"/>
                <a:gd name="connsiteY228" fmla="*/ 428255 h 1644579"/>
                <a:gd name="connsiteX229" fmla="*/ 305222 w 305222"/>
                <a:gd name="connsiteY229" fmla="*/ 416517 h 1644579"/>
                <a:gd name="connsiteX230" fmla="*/ 277042 w 305222"/>
                <a:gd name="connsiteY230" fmla="*/ 416517 h 1644579"/>
                <a:gd name="connsiteX231" fmla="*/ 277042 w 305222"/>
                <a:gd name="connsiteY231" fmla="*/ 378789 h 1644579"/>
                <a:gd name="connsiteX232" fmla="*/ 305222 w 305222"/>
                <a:gd name="connsiteY232" fmla="*/ 378789 h 1644579"/>
                <a:gd name="connsiteX233" fmla="*/ 305222 w 305222"/>
                <a:gd name="connsiteY233" fmla="*/ 367050 h 1644579"/>
                <a:gd name="connsiteX234" fmla="*/ 277042 w 305222"/>
                <a:gd name="connsiteY234" fmla="*/ 367050 h 1644579"/>
                <a:gd name="connsiteX235" fmla="*/ 277042 w 305222"/>
                <a:gd name="connsiteY235" fmla="*/ 336538 h 1644579"/>
                <a:gd name="connsiteX236" fmla="*/ 305222 w 305222"/>
                <a:gd name="connsiteY236" fmla="*/ 336538 h 1644579"/>
                <a:gd name="connsiteX237" fmla="*/ 305222 w 305222"/>
                <a:gd name="connsiteY237" fmla="*/ 324799 h 1644579"/>
                <a:gd name="connsiteX238" fmla="*/ 277042 w 305222"/>
                <a:gd name="connsiteY238" fmla="*/ 324799 h 1644579"/>
                <a:gd name="connsiteX239" fmla="*/ 277042 w 305222"/>
                <a:gd name="connsiteY239" fmla="*/ 287071 h 1644579"/>
                <a:gd name="connsiteX240" fmla="*/ 305222 w 305222"/>
                <a:gd name="connsiteY240" fmla="*/ 287071 h 1644579"/>
                <a:gd name="connsiteX241" fmla="*/ 305222 w 305222"/>
                <a:gd name="connsiteY241" fmla="*/ 275333 h 1644579"/>
                <a:gd name="connsiteX242" fmla="*/ 277042 w 305222"/>
                <a:gd name="connsiteY242" fmla="*/ 275333 h 1644579"/>
                <a:gd name="connsiteX243" fmla="*/ 277042 w 305222"/>
                <a:gd name="connsiteY243" fmla="*/ 237605 h 1644579"/>
                <a:gd name="connsiteX244" fmla="*/ 305222 w 305222"/>
                <a:gd name="connsiteY244" fmla="*/ 237605 h 1644579"/>
                <a:gd name="connsiteX245" fmla="*/ 305222 w 305222"/>
                <a:gd name="connsiteY245" fmla="*/ 225866 h 1644579"/>
                <a:gd name="connsiteX246" fmla="*/ 277042 w 305222"/>
                <a:gd name="connsiteY246" fmla="*/ 225866 h 1644579"/>
                <a:gd name="connsiteX247" fmla="*/ 277042 w 305222"/>
                <a:gd name="connsiteY247" fmla="*/ 188138 h 1644579"/>
                <a:gd name="connsiteX248" fmla="*/ 305222 w 305222"/>
                <a:gd name="connsiteY248" fmla="*/ 188138 h 1644579"/>
                <a:gd name="connsiteX249" fmla="*/ 305222 w 305222"/>
                <a:gd name="connsiteY249" fmla="*/ 176400 h 1644579"/>
                <a:gd name="connsiteX250" fmla="*/ 277042 w 305222"/>
                <a:gd name="connsiteY250" fmla="*/ 176400 h 1644579"/>
                <a:gd name="connsiteX251" fmla="*/ 277042 w 305222"/>
                <a:gd name="connsiteY251" fmla="*/ 138671 h 1644579"/>
                <a:gd name="connsiteX252" fmla="*/ 305222 w 305222"/>
                <a:gd name="connsiteY252" fmla="*/ 138671 h 1644579"/>
                <a:gd name="connsiteX253" fmla="*/ 305222 w 305222"/>
                <a:gd name="connsiteY253" fmla="*/ 126933 h 1644579"/>
                <a:gd name="connsiteX254" fmla="*/ 277042 w 305222"/>
                <a:gd name="connsiteY254" fmla="*/ 126933 h 1644579"/>
                <a:gd name="connsiteX255" fmla="*/ 277042 w 305222"/>
                <a:gd name="connsiteY255" fmla="*/ 89205 h 1644579"/>
                <a:gd name="connsiteX256" fmla="*/ 305222 w 305222"/>
                <a:gd name="connsiteY256" fmla="*/ 89205 h 1644579"/>
                <a:gd name="connsiteX257" fmla="*/ 305222 w 305222"/>
                <a:gd name="connsiteY257" fmla="*/ 77466 h 1644579"/>
                <a:gd name="connsiteX258" fmla="*/ 277042 w 305222"/>
                <a:gd name="connsiteY258" fmla="*/ 77466 h 1644579"/>
                <a:gd name="connsiteX259" fmla="*/ 277042 w 305222"/>
                <a:gd name="connsiteY259" fmla="*/ 0 h 1644579"/>
                <a:gd name="connsiteX260" fmla="*/ 255775 w 305222"/>
                <a:gd name="connsiteY260" fmla="*/ 0 h 1644579"/>
                <a:gd name="connsiteX261" fmla="*/ 255775 w 305222"/>
                <a:gd name="connsiteY261" fmla="*/ 77466 h 1644579"/>
                <a:gd name="connsiteX262" fmla="*/ 201907 w 305222"/>
                <a:gd name="connsiteY262" fmla="*/ 77466 h 1644579"/>
                <a:gd name="connsiteX263" fmla="*/ 201907 w 305222"/>
                <a:gd name="connsiteY263" fmla="*/ 0 h 1644579"/>
                <a:gd name="connsiteX264" fmla="*/ 180641 w 305222"/>
                <a:gd name="connsiteY264" fmla="*/ 0 h 1644579"/>
                <a:gd name="connsiteX265" fmla="*/ 180641 w 305222"/>
                <a:gd name="connsiteY265" fmla="*/ 77466 h 1644579"/>
                <a:gd name="connsiteX266" fmla="*/ 122089 w 305222"/>
                <a:gd name="connsiteY266" fmla="*/ 77466 h 1644579"/>
                <a:gd name="connsiteX267" fmla="*/ 122089 w 305222"/>
                <a:gd name="connsiteY267" fmla="*/ 0 h 1644579"/>
                <a:gd name="connsiteX268" fmla="*/ 100823 w 305222"/>
                <a:gd name="connsiteY268" fmla="*/ 0 h 1644579"/>
                <a:gd name="connsiteX269" fmla="*/ 100823 w 305222"/>
                <a:gd name="connsiteY269" fmla="*/ 77466 h 1644579"/>
                <a:gd name="connsiteX270" fmla="*/ 46954 w 305222"/>
                <a:gd name="connsiteY270" fmla="*/ 77466 h 1644579"/>
                <a:gd name="connsiteX271" fmla="*/ 46954 w 305222"/>
                <a:gd name="connsiteY271" fmla="*/ 0 h 1644579"/>
                <a:gd name="connsiteX272" fmla="*/ 25688 w 305222"/>
                <a:gd name="connsiteY272" fmla="*/ 0 h 1644579"/>
                <a:gd name="connsiteX273" fmla="*/ 25688 w 305222"/>
                <a:gd name="connsiteY273" fmla="*/ 77466 h 1644579"/>
                <a:gd name="connsiteX274" fmla="*/ 0 w 305222"/>
                <a:gd name="connsiteY274" fmla="*/ 77466 h 1644579"/>
                <a:gd name="connsiteX275" fmla="*/ 0 w 305222"/>
                <a:gd name="connsiteY275" fmla="*/ 89205 h 1644579"/>
                <a:gd name="connsiteX276" fmla="*/ 25688 w 305222"/>
                <a:gd name="connsiteY276" fmla="*/ 89205 h 1644579"/>
                <a:gd name="connsiteX277" fmla="*/ 180641 w 305222"/>
                <a:gd name="connsiteY277" fmla="*/ 89205 h 1644579"/>
                <a:gd name="connsiteX278" fmla="*/ 180641 w 305222"/>
                <a:gd name="connsiteY278" fmla="*/ 126933 h 1644579"/>
                <a:gd name="connsiteX279" fmla="*/ 122089 w 305222"/>
                <a:gd name="connsiteY279" fmla="*/ 126933 h 1644579"/>
                <a:gd name="connsiteX280" fmla="*/ 122089 w 305222"/>
                <a:gd name="connsiteY280" fmla="*/ 89205 h 1644579"/>
                <a:gd name="connsiteX281" fmla="*/ 180641 w 305222"/>
                <a:gd name="connsiteY281" fmla="*/ 89205 h 1644579"/>
                <a:gd name="connsiteX282" fmla="*/ 122089 w 305222"/>
                <a:gd name="connsiteY282" fmla="*/ 1583234 h 1644579"/>
                <a:gd name="connsiteX283" fmla="*/ 122089 w 305222"/>
                <a:gd name="connsiteY283" fmla="*/ 1545506 h 1644579"/>
                <a:gd name="connsiteX284" fmla="*/ 180641 w 305222"/>
                <a:gd name="connsiteY284" fmla="*/ 1545506 h 1644579"/>
                <a:gd name="connsiteX285" fmla="*/ 180641 w 305222"/>
                <a:gd name="connsiteY285" fmla="*/ 1583234 h 1644579"/>
                <a:gd name="connsiteX286" fmla="*/ 122089 w 305222"/>
                <a:gd name="connsiteY286" fmla="*/ 1583234 h 1644579"/>
                <a:gd name="connsiteX287" fmla="*/ 180641 w 305222"/>
                <a:gd name="connsiteY287" fmla="*/ 1594973 h 1644579"/>
                <a:gd name="connsiteX288" fmla="*/ 180641 w 305222"/>
                <a:gd name="connsiteY288" fmla="*/ 1632701 h 1644579"/>
                <a:gd name="connsiteX289" fmla="*/ 122089 w 305222"/>
                <a:gd name="connsiteY289" fmla="*/ 1632701 h 1644579"/>
                <a:gd name="connsiteX290" fmla="*/ 122089 w 305222"/>
                <a:gd name="connsiteY290" fmla="*/ 1594973 h 1644579"/>
                <a:gd name="connsiteX291" fmla="*/ 180641 w 305222"/>
                <a:gd name="connsiteY291" fmla="*/ 1594973 h 1644579"/>
                <a:gd name="connsiteX292" fmla="*/ 122089 w 305222"/>
                <a:gd name="connsiteY292" fmla="*/ 1533788 h 1644579"/>
                <a:gd name="connsiteX293" fmla="*/ 122089 w 305222"/>
                <a:gd name="connsiteY293" fmla="*/ 1503275 h 1644579"/>
                <a:gd name="connsiteX294" fmla="*/ 180641 w 305222"/>
                <a:gd name="connsiteY294" fmla="*/ 1503275 h 1644579"/>
                <a:gd name="connsiteX295" fmla="*/ 180641 w 305222"/>
                <a:gd name="connsiteY295" fmla="*/ 1533788 h 1644579"/>
                <a:gd name="connsiteX296" fmla="*/ 122089 w 305222"/>
                <a:gd name="connsiteY296" fmla="*/ 1533788 h 1644579"/>
                <a:gd name="connsiteX297" fmla="*/ 122089 w 305222"/>
                <a:gd name="connsiteY297" fmla="*/ 1491517 h 1644579"/>
                <a:gd name="connsiteX298" fmla="*/ 122089 w 305222"/>
                <a:gd name="connsiteY298" fmla="*/ 1453789 h 1644579"/>
                <a:gd name="connsiteX299" fmla="*/ 180641 w 305222"/>
                <a:gd name="connsiteY299" fmla="*/ 1453789 h 1644579"/>
                <a:gd name="connsiteX300" fmla="*/ 180641 w 305222"/>
                <a:gd name="connsiteY300" fmla="*/ 1491517 h 1644579"/>
                <a:gd name="connsiteX301" fmla="*/ 122089 w 305222"/>
                <a:gd name="connsiteY301" fmla="*/ 1491517 h 1644579"/>
                <a:gd name="connsiteX302" fmla="*/ 122089 w 305222"/>
                <a:gd name="connsiteY302" fmla="*/ 1442070 h 1644579"/>
                <a:gd name="connsiteX303" fmla="*/ 122089 w 305222"/>
                <a:gd name="connsiteY303" fmla="*/ 1404362 h 1644579"/>
                <a:gd name="connsiteX304" fmla="*/ 180641 w 305222"/>
                <a:gd name="connsiteY304" fmla="*/ 1404362 h 1644579"/>
                <a:gd name="connsiteX305" fmla="*/ 180641 w 305222"/>
                <a:gd name="connsiteY305" fmla="*/ 1442070 h 1644579"/>
                <a:gd name="connsiteX306" fmla="*/ 122089 w 305222"/>
                <a:gd name="connsiteY306" fmla="*/ 1442070 h 1644579"/>
                <a:gd name="connsiteX307" fmla="*/ 122089 w 305222"/>
                <a:gd name="connsiteY307" fmla="*/ 1392604 h 1644579"/>
                <a:gd name="connsiteX308" fmla="*/ 122089 w 305222"/>
                <a:gd name="connsiteY308" fmla="*/ 1354876 h 1644579"/>
                <a:gd name="connsiteX309" fmla="*/ 180641 w 305222"/>
                <a:gd name="connsiteY309" fmla="*/ 1354876 h 1644579"/>
                <a:gd name="connsiteX310" fmla="*/ 180641 w 305222"/>
                <a:gd name="connsiteY310" fmla="*/ 1392604 h 1644579"/>
                <a:gd name="connsiteX311" fmla="*/ 122089 w 305222"/>
                <a:gd name="connsiteY311" fmla="*/ 1392604 h 1644579"/>
                <a:gd name="connsiteX312" fmla="*/ 122089 w 305222"/>
                <a:gd name="connsiteY312" fmla="*/ 1343157 h 1644579"/>
                <a:gd name="connsiteX313" fmla="*/ 122089 w 305222"/>
                <a:gd name="connsiteY313" fmla="*/ 1305429 h 1644579"/>
                <a:gd name="connsiteX314" fmla="*/ 180641 w 305222"/>
                <a:gd name="connsiteY314" fmla="*/ 1305429 h 1644579"/>
                <a:gd name="connsiteX315" fmla="*/ 180641 w 305222"/>
                <a:gd name="connsiteY315" fmla="*/ 1343157 h 1644579"/>
                <a:gd name="connsiteX316" fmla="*/ 122089 w 305222"/>
                <a:gd name="connsiteY316" fmla="*/ 1343157 h 1644579"/>
                <a:gd name="connsiteX317" fmla="*/ 122089 w 305222"/>
                <a:gd name="connsiteY317" fmla="*/ 1293690 h 1644579"/>
                <a:gd name="connsiteX318" fmla="*/ 122089 w 305222"/>
                <a:gd name="connsiteY318" fmla="*/ 1255962 h 1644579"/>
                <a:gd name="connsiteX319" fmla="*/ 180641 w 305222"/>
                <a:gd name="connsiteY319" fmla="*/ 1255962 h 1644579"/>
                <a:gd name="connsiteX320" fmla="*/ 180641 w 305222"/>
                <a:gd name="connsiteY320" fmla="*/ 1293690 h 1644579"/>
                <a:gd name="connsiteX321" fmla="*/ 122089 w 305222"/>
                <a:gd name="connsiteY321" fmla="*/ 1293690 h 1644579"/>
                <a:gd name="connsiteX322" fmla="*/ 122089 w 305222"/>
                <a:gd name="connsiteY322" fmla="*/ 1244244 h 1644579"/>
                <a:gd name="connsiteX323" fmla="*/ 122089 w 305222"/>
                <a:gd name="connsiteY323" fmla="*/ 1210596 h 1644579"/>
                <a:gd name="connsiteX324" fmla="*/ 180641 w 305222"/>
                <a:gd name="connsiteY324" fmla="*/ 1210596 h 1644579"/>
                <a:gd name="connsiteX325" fmla="*/ 180641 w 305222"/>
                <a:gd name="connsiteY325" fmla="*/ 1244244 h 1644579"/>
                <a:gd name="connsiteX326" fmla="*/ 122089 w 305222"/>
                <a:gd name="connsiteY326" fmla="*/ 1244244 h 1644579"/>
                <a:gd name="connsiteX327" fmla="*/ 122089 w 305222"/>
                <a:gd name="connsiteY327" fmla="*/ 1198858 h 1644579"/>
                <a:gd name="connsiteX328" fmla="*/ 122089 w 305222"/>
                <a:gd name="connsiteY328" fmla="*/ 1161150 h 1644579"/>
                <a:gd name="connsiteX329" fmla="*/ 180641 w 305222"/>
                <a:gd name="connsiteY329" fmla="*/ 1161150 h 1644579"/>
                <a:gd name="connsiteX330" fmla="*/ 180641 w 305222"/>
                <a:gd name="connsiteY330" fmla="*/ 1198858 h 1644579"/>
                <a:gd name="connsiteX331" fmla="*/ 122089 w 305222"/>
                <a:gd name="connsiteY331" fmla="*/ 1198858 h 1644579"/>
                <a:gd name="connsiteX332" fmla="*/ 122089 w 305222"/>
                <a:gd name="connsiteY332" fmla="*/ 1149391 h 1644579"/>
                <a:gd name="connsiteX333" fmla="*/ 122089 w 305222"/>
                <a:gd name="connsiteY333" fmla="*/ 1111663 h 1644579"/>
                <a:gd name="connsiteX334" fmla="*/ 180641 w 305222"/>
                <a:gd name="connsiteY334" fmla="*/ 1111663 h 1644579"/>
                <a:gd name="connsiteX335" fmla="*/ 180641 w 305222"/>
                <a:gd name="connsiteY335" fmla="*/ 1149391 h 1644579"/>
                <a:gd name="connsiteX336" fmla="*/ 122089 w 305222"/>
                <a:gd name="connsiteY336" fmla="*/ 1149391 h 1644579"/>
                <a:gd name="connsiteX337" fmla="*/ 122089 w 305222"/>
                <a:gd name="connsiteY337" fmla="*/ 1099944 h 1644579"/>
                <a:gd name="connsiteX338" fmla="*/ 122089 w 305222"/>
                <a:gd name="connsiteY338" fmla="*/ 1062236 h 1644579"/>
                <a:gd name="connsiteX339" fmla="*/ 180641 w 305222"/>
                <a:gd name="connsiteY339" fmla="*/ 1062236 h 1644579"/>
                <a:gd name="connsiteX340" fmla="*/ 180641 w 305222"/>
                <a:gd name="connsiteY340" fmla="*/ 1099944 h 1644579"/>
                <a:gd name="connsiteX341" fmla="*/ 122089 w 305222"/>
                <a:gd name="connsiteY341" fmla="*/ 1099944 h 1644579"/>
                <a:gd name="connsiteX342" fmla="*/ 122089 w 305222"/>
                <a:gd name="connsiteY342" fmla="*/ 1050478 h 1644579"/>
                <a:gd name="connsiteX343" fmla="*/ 122089 w 305222"/>
                <a:gd name="connsiteY343" fmla="*/ 1012750 h 1644579"/>
                <a:gd name="connsiteX344" fmla="*/ 180641 w 305222"/>
                <a:gd name="connsiteY344" fmla="*/ 1012750 h 1644579"/>
                <a:gd name="connsiteX345" fmla="*/ 180641 w 305222"/>
                <a:gd name="connsiteY345" fmla="*/ 1050478 h 1644579"/>
                <a:gd name="connsiteX346" fmla="*/ 122089 w 305222"/>
                <a:gd name="connsiteY346" fmla="*/ 1050478 h 1644579"/>
                <a:gd name="connsiteX347" fmla="*/ 122089 w 305222"/>
                <a:gd name="connsiteY347" fmla="*/ 1001031 h 1644579"/>
                <a:gd name="connsiteX348" fmla="*/ 122089 w 305222"/>
                <a:gd name="connsiteY348" fmla="*/ 963303 h 1644579"/>
                <a:gd name="connsiteX349" fmla="*/ 180641 w 305222"/>
                <a:gd name="connsiteY349" fmla="*/ 963303 h 1644579"/>
                <a:gd name="connsiteX350" fmla="*/ 180641 w 305222"/>
                <a:gd name="connsiteY350" fmla="*/ 1001031 h 1644579"/>
                <a:gd name="connsiteX351" fmla="*/ 122089 w 305222"/>
                <a:gd name="connsiteY351" fmla="*/ 1001031 h 1644579"/>
                <a:gd name="connsiteX352" fmla="*/ 122089 w 305222"/>
                <a:gd name="connsiteY352" fmla="*/ 951565 h 1644579"/>
                <a:gd name="connsiteX353" fmla="*/ 122089 w 305222"/>
                <a:gd name="connsiteY353" fmla="*/ 921052 h 1644579"/>
                <a:gd name="connsiteX354" fmla="*/ 180641 w 305222"/>
                <a:gd name="connsiteY354" fmla="*/ 921052 h 1644579"/>
                <a:gd name="connsiteX355" fmla="*/ 180641 w 305222"/>
                <a:gd name="connsiteY355" fmla="*/ 951565 h 1644579"/>
                <a:gd name="connsiteX356" fmla="*/ 122089 w 305222"/>
                <a:gd name="connsiteY356" fmla="*/ 951565 h 1644579"/>
                <a:gd name="connsiteX357" fmla="*/ 122089 w 305222"/>
                <a:gd name="connsiteY357" fmla="*/ 909314 h 1644579"/>
                <a:gd name="connsiteX358" fmla="*/ 122089 w 305222"/>
                <a:gd name="connsiteY358" fmla="*/ 871586 h 1644579"/>
                <a:gd name="connsiteX359" fmla="*/ 180641 w 305222"/>
                <a:gd name="connsiteY359" fmla="*/ 871586 h 1644579"/>
                <a:gd name="connsiteX360" fmla="*/ 180641 w 305222"/>
                <a:gd name="connsiteY360" fmla="*/ 909314 h 1644579"/>
                <a:gd name="connsiteX361" fmla="*/ 122089 w 305222"/>
                <a:gd name="connsiteY361" fmla="*/ 909314 h 1644579"/>
                <a:gd name="connsiteX362" fmla="*/ 122089 w 305222"/>
                <a:gd name="connsiteY362" fmla="*/ 859847 h 1644579"/>
                <a:gd name="connsiteX363" fmla="*/ 122089 w 305222"/>
                <a:gd name="connsiteY363" fmla="*/ 822119 h 1644579"/>
                <a:gd name="connsiteX364" fmla="*/ 180641 w 305222"/>
                <a:gd name="connsiteY364" fmla="*/ 822119 h 1644579"/>
                <a:gd name="connsiteX365" fmla="*/ 180641 w 305222"/>
                <a:gd name="connsiteY365" fmla="*/ 859847 h 1644579"/>
                <a:gd name="connsiteX366" fmla="*/ 122089 w 305222"/>
                <a:gd name="connsiteY366" fmla="*/ 859847 h 1644579"/>
                <a:gd name="connsiteX367" fmla="*/ 122089 w 305222"/>
                <a:gd name="connsiteY367" fmla="*/ 810401 h 1644579"/>
                <a:gd name="connsiteX368" fmla="*/ 122089 w 305222"/>
                <a:gd name="connsiteY368" fmla="*/ 772693 h 1644579"/>
                <a:gd name="connsiteX369" fmla="*/ 180641 w 305222"/>
                <a:gd name="connsiteY369" fmla="*/ 772693 h 1644579"/>
                <a:gd name="connsiteX370" fmla="*/ 180641 w 305222"/>
                <a:gd name="connsiteY370" fmla="*/ 810401 h 1644579"/>
                <a:gd name="connsiteX371" fmla="*/ 122089 w 305222"/>
                <a:gd name="connsiteY371" fmla="*/ 810401 h 1644579"/>
                <a:gd name="connsiteX372" fmla="*/ 122089 w 305222"/>
                <a:gd name="connsiteY372" fmla="*/ 760934 h 1644579"/>
                <a:gd name="connsiteX373" fmla="*/ 122089 w 305222"/>
                <a:gd name="connsiteY373" fmla="*/ 723226 h 1644579"/>
                <a:gd name="connsiteX374" fmla="*/ 180641 w 305222"/>
                <a:gd name="connsiteY374" fmla="*/ 723226 h 1644579"/>
                <a:gd name="connsiteX375" fmla="*/ 180641 w 305222"/>
                <a:gd name="connsiteY375" fmla="*/ 760934 h 1644579"/>
                <a:gd name="connsiteX376" fmla="*/ 122089 w 305222"/>
                <a:gd name="connsiteY376" fmla="*/ 760934 h 1644579"/>
                <a:gd name="connsiteX377" fmla="*/ 122089 w 305222"/>
                <a:gd name="connsiteY377" fmla="*/ 711488 h 1644579"/>
                <a:gd name="connsiteX378" fmla="*/ 122089 w 305222"/>
                <a:gd name="connsiteY378" fmla="*/ 673759 h 1644579"/>
                <a:gd name="connsiteX379" fmla="*/ 180641 w 305222"/>
                <a:gd name="connsiteY379" fmla="*/ 673759 h 1644579"/>
                <a:gd name="connsiteX380" fmla="*/ 180641 w 305222"/>
                <a:gd name="connsiteY380" fmla="*/ 711488 h 1644579"/>
                <a:gd name="connsiteX381" fmla="*/ 122089 w 305222"/>
                <a:gd name="connsiteY381" fmla="*/ 711488 h 1644579"/>
                <a:gd name="connsiteX382" fmla="*/ 122089 w 305222"/>
                <a:gd name="connsiteY382" fmla="*/ 662021 h 1644579"/>
                <a:gd name="connsiteX383" fmla="*/ 122089 w 305222"/>
                <a:gd name="connsiteY383" fmla="*/ 626021 h 1644579"/>
                <a:gd name="connsiteX384" fmla="*/ 180641 w 305222"/>
                <a:gd name="connsiteY384" fmla="*/ 626021 h 1644579"/>
                <a:gd name="connsiteX385" fmla="*/ 180641 w 305222"/>
                <a:gd name="connsiteY385" fmla="*/ 662021 h 1644579"/>
                <a:gd name="connsiteX386" fmla="*/ 122089 w 305222"/>
                <a:gd name="connsiteY386" fmla="*/ 662021 h 1644579"/>
                <a:gd name="connsiteX387" fmla="*/ 122089 w 305222"/>
                <a:gd name="connsiteY387" fmla="*/ 614283 h 1644579"/>
                <a:gd name="connsiteX388" fmla="*/ 122089 w 305222"/>
                <a:gd name="connsiteY388" fmla="*/ 576555 h 1644579"/>
                <a:gd name="connsiteX389" fmla="*/ 180641 w 305222"/>
                <a:gd name="connsiteY389" fmla="*/ 576555 h 1644579"/>
                <a:gd name="connsiteX390" fmla="*/ 180641 w 305222"/>
                <a:gd name="connsiteY390" fmla="*/ 614283 h 1644579"/>
                <a:gd name="connsiteX391" fmla="*/ 122089 w 305222"/>
                <a:gd name="connsiteY391" fmla="*/ 614283 h 1644579"/>
                <a:gd name="connsiteX392" fmla="*/ 122089 w 305222"/>
                <a:gd name="connsiteY392" fmla="*/ 564836 h 1644579"/>
                <a:gd name="connsiteX393" fmla="*/ 122089 w 305222"/>
                <a:gd name="connsiteY393" fmla="*/ 527108 h 1644579"/>
                <a:gd name="connsiteX394" fmla="*/ 180641 w 305222"/>
                <a:gd name="connsiteY394" fmla="*/ 527108 h 1644579"/>
                <a:gd name="connsiteX395" fmla="*/ 180641 w 305222"/>
                <a:gd name="connsiteY395" fmla="*/ 564836 h 1644579"/>
                <a:gd name="connsiteX396" fmla="*/ 122089 w 305222"/>
                <a:gd name="connsiteY396" fmla="*/ 564836 h 1644579"/>
                <a:gd name="connsiteX397" fmla="*/ 122089 w 305222"/>
                <a:gd name="connsiteY397" fmla="*/ 515370 h 1644579"/>
                <a:gd name="connsiteX398" fmla="*/ 122089 w 305222"/>
                <a:gd name="connsiteY398" fmla="*/ 477641 h 1644579"/>
                <a:gd name="connsiteX399" fmla="*/ 180641 w 305222"/>
                <a:gd name="connsiteY399" fmla="*/ 477641 h 1644579"/>
                <a:gd name="connsiteX400" fmla="*/ 180641 w 305222"/>
                <a:gd name="connsiteY400" fmla="*/ 515370 h 1644579"/>
                <a:gd name="connsiteX401" fmla="*/ 122089 w 305222"/>
                <a:gd name="connsiteY401" fmla="*/ 515370 h 1644579"/>
                <a:gd name="connsiteX402" fmla="*/ 122089 w 305222"/>
                <a:gd name="connsiteY402" fmla="*/ 465923 h 1644579"/>
                <a:gd name="connsiteX403" fmla="*/ 122089 w 305222"/>
                <a:gd name="connsiteY403" fmla="*/ 428195 h 1644579"/>
                <a:gd name="connsiteX404" fmla="*/ 180641 w 305222"/>
                <a:gd name="connsiteY404" fmla="*/ 428195 h 1644579"/>
                <a:gd name="connsiteX405" fmla="*/ 180641 w 305222"/>
                <a:gd name="connsiteY405" fmla="*/ 465923 h 1644579"/>
                <a:gd name="connsiteX406" fmla="*/ 122089 w 305222"/>
                <a:gd name="connsiteY406" fmla="*/ 465923 h 1644579"/>
                <a:gd name="connsiteX407" fmla="*/ 122089 w 305222"/>
                <a:gd name="connsiteY407" fmla="*/ 416456 h 1644579"/>
                <a:gd name="connsiteX408" fmla="*/ 122089 w 305222"/>
                <a:gd name="connsiteY408" fmla="*/ 378728 h 1644579"/>
                <a:gd name="connsiteX409" fmla="*/ 180641 w 305222"/>
                <a:gd name="connsiteY409" fmla="*/ 378728 h 1644579"/>
                <a:gd name="connsiteX410" fmla="*/ 180641 w 305222"/>
                <a:gd name="connsiteY410" fmla="*/ 416456 h 1644579"/>
                <a:gd name="connsiteX411" fmla="*/ 122089 w 305222"/>
                <a:gd name="connsiteY411" fmla="*/ 416456 h 1644579"/>
                <a:gd name="connsiteX412" fmla="*/ 122089 w 305222"/>
                <a:gd name="connsiteY412" fmla="*/ 367010 h 1644579"/>
                <a:gd name="connsiteX413" fmla="*/ 122089 w 305222"/>
                <a:gd name="connsiteY413" fmla="*/ 336498 h 1644579"/>
                <a:gd name="connsiteX414" fmla="*/ 180641 w 305222"/>
                <a:gd name="connsiteY414" fmla="*/ 336498 h 1644579"/>
                <a:gd name="connsiteX415" fmla="*/ 180641 w 305222"/>
                <a:gd name="connsiteY415" fmla="*/ 367010 h 1644579"/>
                <a:gd name="connsiteX416" fmla="*/ 122089 w 305222"/>
                <a:gd name="connsiteY416" fmla="*/ 367010 h 1644579"/>
                <a:gd name="connsiteX417" fmla="*/ 122089 w 305222"/>
                <a:gd name="connsiteY417" fmla="*/ 324739 h 1644579"/>
                <a:gd name="connsiteX418" fmla="*/ 122089 w 305222"/>
                <a:gd name="connsiteY418" fmla="*/ 287011 h 1644579"/>
                <a:gd name="connsiteX419" fmla="*/ 180641 w 305222"/>
                <a:gd name="connsiteY419" fmla="*/ 287011 h 1644579"/>
                <a:gd name="connsiteX420" fmla="*/ 180641 w 305222"/>
                <a:gd name="connsiteY420" fmla="*/ 324739 h 1644579"/>
                <a:gd name="connsiteX421" fmla="*/ 122089 w 305222"/>
                <a:gd name="connsiteY421" fmla="*/ 324739 h 1644579"/>
                <a:gd name="connsiteX422" fmla="*/ 122089 w 305222"/>
                <a:gd name="connsiteY422" fmla="*/ 275293 h 1644579"/>
                <a:gd name="connsiteX423" fmla="*/ 122089 w 305222"/>
                <a:gd name="connsiteY423" fmla="*/ 237565 h 1644579"/>
                <a:gd name="connsiteX424" fmla="*/ 180641 w 305222"/>
                <a:gd name="connsiteY424" fmla="*/ 237565 h 1644579"/>
                <a:gd name="connsiteX425" fmla="*/ 180641 w 305222"/>
                <a:gd name="connsiteY425" fmla="*/ 275293 h 1644579"/>
                <a:gd name="connsiteX426" fmla="*/ 122089 w 305222"/>
                <a:gd name="connsiteY426" fmla="*/ 275293 h 1644579"/>
                <a:gd name="connsiteX427" fmla="*/ 122089 w 305222"/>
                <a:gd name="connsiteY427" fmla="*/ 225826 h 1644579"/>
                <a:gd name="connsiteX428" fmla="*/ 122089 w 305222"/>
                <a:gd name="connsiteY428" fmla="*/ 188098 h 1644579"/>
                <a:gd name="connsiteX429" fmla="*/ 180641 w 305222"/>
                <a:gd name="connsiteY429" fmla="*/ 188098 h 1644579"/>
                <a:gd name="connsiteX430" fmla="*/ 180641 w 305222"/>
                <a:gd name="connsiteY430" fmla="*/ 225826 h 1644579"/>
                <a:gd name="connsiteX431" fmla="*/ 122089 w 305222"/>
                <a:gd name="connsiteY431" fmla="*/ 225826 h 1644579"/>
                <a:gd name="connsiteX432" fmla="*/ 122089 w 305222"/>
                <a:gd name="connsiteY432" fmla="*/ 176379 h 1644579"/>
                <a:gd name="connsiteX433" fmla="*/ 122089 w 305222"/>
                <a:gd name="connsiteY433" fmla="*/ 138651 h 1644579"/>
                <a:gd name="connsiteX434" fmla="*/ 180641 w 305222"/>
                <a:gd name="connsiteY434" fmla="*/ 138651 h 1644579"/>
                <a:gd name="connsiteX435" fmla="*/ 180641 w 305222"/>
                <a:gd name="connsiteY435" fmla="*/ 176379 h 1644579"/>
                <a:gd name="connsiteX436" fmla="*/ 122089 w 305222"/>
                <a:gd name="connsiteY436" fmla="*/ 176379 h 1644579"/>
                <a:gd name="connsiteX437" fmla="*/ 255775 w 305222"/>
                <a:gd name="connsiteY437" fmla="*/ 126913 h 1644579"/>
                <a:gd name="connsiteX438" fmla="*/ 201907 w 305222"/>
                <a:gd name="connsiteY438" fmla="*/ 126913 h 1644579"/>
                <a:gd name="connsiteX439" fmla="*/ 201907 w 305222"/>
                <a:gd name="connsiteY439" fmla="*/ 89185 h 1644579"/>
                <a:gd name="connsiteX440" fmla="*/ 255775 w 305222"/>
                <a:gd name="connsiteY440" fmla="*/ 89185 h 1644579"/>
                <a:gd name="connsiteX441" fmla="*/ 255775 w 305222"/>
                <a:gd name="connsiteY441" fmla="*/ 126913 h 1644579"/>
                <a:gd name="connsiteX442" fmla="*/ 255775 w 305222"/>
                <a:gd name="connsiteY442" fmla="*/ 176379 h 1644579"/>
                <a:gd name="connsiteX443" fmla="*/ 201907 w 305222"/>
                <a:gd name="connsiteY443" fmla="*/ 176379 h 1644579"/>
                <a:gd name="connsiteX444" fmla="*/ 201907 w 305222"/>
                <a:gd name="connsiteY444" fmla="*/ 138651 h 1644579"/>
                <a:gd name="connsiteX445" fmla="*/ 255775 w 305222"/>
                <a:gd name="connsiteY445" fmla="*/ 138651 h 1644579"/>
                <a:gd name="connsiteX446" fmla="*/ 255775 w 305222"/>
                <a:gd name="connsiteY446" fmla="*/ 176379 h 1644579"/>
                <a:gd name="connsiteX447" fmla="*/ 255775 w 305222"/>
                <a:gd name="connsiteY447" fmla="*/ 225826 h 1644579"/>
                <a:gd name="connsiteX448" fmla="*/ 201907 w 305222"/>
                <a:gd name="connsiteY448" fmla="*/ 225826 h 1644579"/>
                <a:gd name="connsiteX449" fmla="*/ 201907 w 305222"/>
                <a:gd name="connsiteY449" fmla="*/ 188098 h 1644579"/>
                <a:gd name="connsiteX450" fmla="*/ 255775 w 305222"/>
                <a:gd name="connsiteY450" fmla="*/ 188098 h 1644579"/>
                <a:gd name="connsiteX451" fmla="*/ 255775 w 305222"/>
                <a:gd name="connsiteY451" fmla="*/ 225826 h 1644579"/>
                <a:gd name="connsiteX452" fmla="*/ 255775 w 305222"/>
                <a:gd name="connsiteY452" fmla="*/ 275293 h 1644579"/>
                <a:gd name="connsiteX453" fmla="*/ 201907 w 305222"/>
                <a:gd name="connsiteY453" fmla="*/ 275293 h 1644579"/>
                <a:gd name="connsiteX454" fmla="*/ 201907 w 305222"/>
                <a:gd name="connsiteY454" fmla="*/ 237565 h 1644579"/>
                <a:gd name="connsiteX455" fmla="*/ 255775 w 305222"/>
                <a:gd name="connsiteY455" fmla="*/ 237565 h 1644579"/>
                <a:gd name="connsiteX456" fmla="*/ 255775 w 305222"/>
                <a:gd name="connsiteY456" fmla="*/ 275293 h 1644579"/>
                <a:gd name="connsiteX457" fmla="*/ 255775 w 305222"/>
                <a:gd name="connsiteY457" fmla="*/ 324739 h 1644579"/>
                <a:gd name="connsiteX458" fmla="*/ 201907 w 305222"/>
                <a:gd name="connsiteY458" fmla="*/ 324739 h 1644579"/>
                <a:gd name="connsiteX459" fmla="*/ 201907 w 305222"/>
                <a:gd name="connsiteY459" fmla="*/ 287011 h 1644579"/>
                <a:gd name="connsiteX460" fmla="*/ 255775 w 305222"/>
                <a:gd name="connsiteY460" fmla="*/ 287011 h 1644579"/>
                <a:gd name="connsiteX461" fmla="*/ 255775 w 305222"/>
                <a:gd name="connsiteY461" fmla="*/ 324739 h 1644579"/>
                <a:gd name="connsiteX462" fmla="*/ 255775 w 305222"/>
                <a:gd name="connsiteY462" fmla="*/ 367010 h 1644579"/>
                <a:gd name="connsiteX463" fmla="*/ 201907 w 305222"/>
                <a:gd name="connsiteY463" fmla="*/ 367010 h 1644579"/>
                <a:gd name="connsiteX464" fmla="*/ 201907 w 305222"/>
                <a:gd name="connsiteY464" fmla="*/ 336498 h 1644579"/>
                <a:gd name="connsiteX465" fmla="*/ 255775 w 305222"/>
                <a:gd name="connsiteY465" fmla="*/ 336498 h 1644579"/>
                <a:gd name="connsiteX466" fmla="*/ 255775 w 305222"/>
                <a:gd name="connsiteY466" fmla="*/ 367010 h 1644579"/>
                <a:gd name="connsiteX467" fmla="*/ 255775 w 305222"/>
                <a:gd name="connsiteY467" fmla="*/ 416456 h 1644579"/>
                <a:gd name="connsiteX468" fmla="*/ 201907 w 305222"/>
                <a:gd name="connsiteY468" fmla="*/ 416456 h 1644579"/>
                <a:gd name="connsiteX469" fmla="*/ 201907 w 305222"/>
                <a:gd name="connsiteY469" fmla="*/ 378728 h 1644579"/>
                <a:gd name="connsiteX470" fmla="*/ 255775 w 305222"/>
                <a:gd name="connsiteY470" fmla="*/ 378728 h 1644579"/>
                <a:gd name="connsiteX471" fmla="*/ 255775 w 305222"/>
                <a:gd name="connsiteY471" fmla="*/ 416456 h 1644579"/>
                <a:gd name="connsiteX472" fmla="*/ 255775 w 305222"/>
                <a:gd name="connsiteY472" fmla="*/ 465923 h 1644579"/>
                <a:gd name="connsiteX473" fmla="*/ 201907 w 305222"/>
                <a:gd name="connsiteY473" fmla="*/ 465923 h 1644579"/>
                <a:gd name="connsiteX474" fmla="*/ 201907 w 305222"/>
                <a:gd name="connsiteY474" fmla="*/ 428195 h 1644579"/>
                <a:gd name="connsiteX475" fmla="*/ 255775 w 305222"/>
                <a:gd name="connsiteY475" fmla="*/ 428195 h 1644579"/>
                <a:gd name="connsiteX476" fmla="*/ 255775 w 305222"/>
                <a:gd name="connsiteY476" fmla="*/ 465923 h 1644579"/>
                <a:gd name="connsiteX477" fmla="*/ 255775 w 305222"/>
                <a:gd name="connsiteY477" fmla="*/ 515370 h 1644579"/>
                <a:gd name="connsiteX478" fmla="*/ 201907 w 305222"/>
                <a:gd name="connsiteY478" fmla="*/ 515370 h 1644579"/>
                <a:gd name="connsiteX479" fmla="*/ 201907 w 305222"/>
                <a:gd name="connsiteY479" fmla="*/ 477641 h 1644579"/>
                <a:gd name="connsiteX480" fmla="*/ 255775 w 305222"/>
                <a:gd name="connsiteY480" fmla="*/ 477641 h 1644579"/>
                <a:gd name="connsiteX481" fmla="*/ 255775 w 305222"/>
                <a:gd name="connsiteY481" fmla="*/ 515370 h 1644579"/>
                <a:gd name="connsiteX482" fmla="*/ 255775 w 305222"/>
                <a:gd name="connsiteY482" fmla="*/ 564836 h 1644579"/>
                <a:gd name="connsiteX483" fmla="*/ 201907 w 305222"/>
                <a:gd name="connsiteY483" fmla="*/ 564836 h 1644579"/>
                <a:gd name="connsiteX484" fmla="*/ 201907 w 305222"/>
                <a:gd name="connsiteY484" fmla="*/ 527108 h 1644579"/>
                <a:gd name="connsiteX485" fmla="*/ 255775 w 305222"/>
                <a:gd name="connsiteY485" fmla="*/ 527108 h 1644579"/>
                <a:gd name="connsiteX486" fmla="*/ 255775 w 305222"/>
                <a:gd name="connsiteY486" fmla="*/ 564836 h 1644579"/>
                <a:gd name="connsiteX487" fmla="*/ 255775 w 305222"/>
                <a:gd name="connsiteY487" fmla="*/ 614283 h 1644579"/>
                <a:gd name="connsiteX488" fmla="*/ 201907 w 305222"/>
                <a:gd name="connsiteY488" fmla="*/ 614283 h 1644579"/>
                <a:gd name="connsiteX489" fmla="*/ 201907 w 305222"/>
                <a:gd name="connsiteY489" fmla="*/ 576555 h 1644579"/>
                <a:gd name="connsiteX490" fmla="*/ 255775 w 305222"/>
                <a:gd name="connsiteY490" fmla="*/ 576555 h 1644579"/>
                <a:gd name="connsiteX491" fmla="*/ 255775 w 305222"/>
                <a:gd name="connsiteY491" fmla="*/ 614283 h 1644579"/>
                <a:gd name="connsiteX492" fmla="*/ 255775 w 305222"/>
                <a:gd name="connsiteY492" fmla="*/ 662021 h 1644579"/>
                <a:gd name="connsiteX493" fmla="*/ 201907 w 305222"/>
                <a:gd name="connsiteY493" fmla="*/ 662021 h 1644579"/>
                <a:gd name="connsiteX494" fmla="*/ 201907 w 305222"/>
                <a:gd name="connsiteY494" fmla="*/ 626021 h 1644579"/>
                <a:gd name="connsiteX495" fmla="*/ 255775 w 305222"/>
                <a:gd name="connsiteY495" fmla="*/ 626021 h 1644579"/>
                <a:gd name="connsiteX496" fmla="*/ 255775 w 305222"/>
                <a:gd name="connsiteY496" fmla="*/ 662021 h 1644579"/>
                <a:gd name="connsiteX497" fmla="*/ 255775 w 305222"/>
                <a:gd name="connsiteY497" fmla="*/ 711488 h 1644579"/>
                <a:gd name="connsiteX498" fmla="*/ 201907 w 305222"/>
                <a:gd name="connsiteY498" fmla="*/ 711488 h 1644579"/>
                <a:gd name="connsiteX499" fmla="*/ 201907 w 305222"/>
                <a:gd name="connsiteY499" fmla="*/ 673759 h 1644579"/>
                <a:gd name="connsiteX500" fmla="*/ 255775 w 305222"/>
                <a:gd name="connsiteY500" fmla="*/ 673759 h 1644579"/>
                <a:gd name="connsiteX501" fmla="*/ 255775 w 305222"/>
                <a:gd name="connsiteY501" fmla="*/ 711488 h 1644579"/>
                <a:gd name="connsiteX502" fmla="*/ 255775 w 305222"/>
                <a:gd name="connsiteY502" fmla="*/ 760934 h 1644579"/>
                <a:gd name="connsiteX503" fmla="*/ 201907 w 305222"/>
                <a:gd name="connsiteY503" fmla="*/ 760934 h 1644579"/>
                <a:gd name="connsiteX504" fmla="*/ 201907 w 305222"/>
                <a:gd name="connsiteY504" fmla="*/ 723226 h 1644579"/>
                <a:gd name="connsiteX505" fmla="*/ 255775 w 305222"/>
                <a:gd name="connsiteY505" fmla="*/ 723226 h 1644579"/>
                <a:gd name="connsiteX506" fmla="*/ 255775 w 305222"/>
                <a:gd name="connsiteY506" fmla="*/ 760934 h 1644579"/>
                <a:gd name="connsiteX507" fmla="*/ 255775 w 305222"/>
                <a:gd name="connsiteY507" fmla="*/ 810401 h 1644579"/>
                <a:gd name="connsiteX508" fmla="*/ 201907 w 305222"/>
                <a:gd name="connsiteY508" fmla="*/ 810401 h 1644579"/>
                <a:gd name="connsiteX509" fmla="*/ 201907 w 305222"/>
                <a:gd name="connsiteY509" fmla="*/ 772693 h 1644579"/>
                <a:gd name="connsiteX510" fmla="*/ 255775 w 305222"/>
                <a:gd name="connsiteY510" fmla="*/ 772693 h 1644579"/>
                <a:gd name="connsiteX511" fmla="*/ 255775 w 305222"/>
                <a:gd name="connsiteY511" fmla="*/ 810401 h 1644579"/>
                <a:gd name="connsiteX512" fmla="*/ 255775 w 305222"/>
                <a:gd name="connsiteY512" fmla="*/ 859847 h 1644579"/>
                <a:gd name="connsiteX513" fmla="*/ 201907 w 305222"/>
                <a:gd name="connsiteY513" fmla="*/ 859847 h 1644579"/>
                <a:gd name="connsiteX514" fmla="*/ 201907 w 305222"/>
                <a:gd name="connsiteY514" fmla="*/ 822119 h 1644579"/>
                <a:gd name="connsiteX515" fmla="*/ 255775 w 305222"/>
                <a:gd name="connsiteY515" fmla="*/ 822119 h 1644579"/>
                <a:gd name="connsiteX516" fmla="*/ 255775 w 305222"/>
                <a:gd name="connsiteY516" fmla="*/ 859847 h 1644579"/>
                <a:gd name="connsiteX517" fmla="*/ 255775 w 305222"/>
                <a:gd name="connsiteY517" fmla="*/ 909314 h 1644579"/>
                <a:gd name="connsiteX518" fmla="*/ 201907 w 305222"/>
                <a:gd name="connsiteY518" fmla="*/ 909314 h 1644579"/>
                <a:gd name="connsiteX519" fmla="*/ 201907 w 305222"/>
                <a:gd name="connsiteY519" fmla="*/ 871586 h 1644579"/>
                <a:gd name="connsiteX520" fmla="*/ 255775 w 305222"/>
                <a:gd name="connsiteY520" fmla="*/ 871586 h 1644579"/>
                <a:gd name="connsiteX521" fmla="*/ 255775 w 305222"/>
                <a:gd name="connsiteY521" fmla="*/ 909314 h 1644579"/>
                <a:gd name="connsiteX522" fmla="*/ 255775 w 305222"/>
                <a:gd name="connsiteY522" fmla="*/ 951565 h 1644579"/>
                <a:gd name="connsiteX523" fmla="*/ 201907 w 305222"/>
                <a:gd name="connsiteY523" fmla="*/ 951565 h 1644579"/>
                <a:gd name="connsiteX524" fmla="*/ 201907 w 305222"/>
                <a:gd name="connsiteY524" fmla="*/ 921052 h 1644579"/>
                <a:gd name="connsiteX525" fmla="*/ 255775 w 305222"/>
                <a:gd name="connsiteY525" fmla="*/ 921052 h 1644579"/>
                <a:gd name="connsiteX526" fmla="*/ 255775 w 305222"/>
                <a:gd name="connsiteY526" fmla="*/ 951565 h 1644579"/>
                <a:gd name="connsiteX527" fmla="*/ 255775 w 305222"/>
                <a:gd name="connsiteY527" fmla="*/ 1001031 h 1644579"/>
                <a:gd name="connsiteX528" fmla="*/ 201907 w 305222"/>
                <a:gd name="connsiteY528" fmla="*/ 1001031 h 1644579"/>
                <a:gd name="connsiteX529" fmla="*/ 201907 w 305222"/>
                <a:gd name="connsiteY529" fmla="*/ 963303 h 1644579"/>
                <a:gd name="connsiteX530" fmla="*/ 255775 w 305222"/>
                <a:gd name="connsiteY530" fmla="*/ 963303 h 1644579"/>
                <a:gd name="connsiteX531" fmla="*/ 255775 w 305222"/>
                <a:gd name="connsiteY531" fmla="*/ 1001031 h 1644579"/>
                <a:gd name="connsiteX532" fmla="*/ 255775 w 305222"/>
                <a:gd name="connsiteY532" fmla="*/ 1050478 h 1644579"/>
                <a:gd name="connsiteX533" fmla="*/ 201907 w 305222"/>
                <a:gd name="connsiteY533" fmla="*/ 1050478 h 1644579"/>
                <a:gd name="connsiteX534" fmla="*/ 201907 w 305222"/>
                <a:gd name="connsiteY534" fmla="*/ 1012750 h 1644579"/>
                <a:gd name="connsiteX535" fmla="*/ 255775 w 305222"/>
                <a:gd name="connsiteY535" fmla="*/ 1012750 h 1644579"/>
                <a:gd name="connsiteX536" fmla="*/ 255775 w 305222"/>
                <a:gd name="connsiteY536" fmla="*/ 1050478 h 1644579"/>
                <a:gd name="connsiteX537" fmla="*/ 255775 w 305222"/>
                <a:gd name="connsiteY537" fmla="*/ 1099944 h 1644579"/>
                <a:gd name="connsiteX538" fmla="*/ 201907 w 305222"/>
                <a:gd name="connsiteY538" fmla="*/ 1099944 h 1644579"/>
                <a:gd name="connsiteX539" fmla="*/ 201907 w 305222"/>
                <a:gd name="connsiteY539" fmla="*/ 1062236 h 1644579"/>
                <a:gd name="connsiteX540" fmla="*/ 255775 w 305222"/>
                <a:gd name="connsiteY540" fmla="*/ 1062236 h 1644579"/>
                <a:gd name="connsiteX541" fmla="*/ 255775 w 305222"/>
                <a:gd name="connsiteY541" fmla="*/ 1099944 h 1644579"/>
                <a:gd name="connsiteX542" fmla="*/ 255775 w 305222"/>
                <a:gd name="connsiteY542" fmla="*/ 1149391 h 1644579"/>
                <a:gd name="connsiteX543" fmla="*/ 201907 w 305222"/>
                <a:gd name="connsiteY543" fmla="*/ 1149391 h 1644579"/>
                <a:gd name="connsiteX544" fmla="*/ 201907 w 305222"/>
                <a:gd name="connsiteY544" fmla="*/ 1111663 h 1644579"/>
                <a:gd name="connsiteX545" fmla="*/ 255775 w 305222"/>
                <a:gd name="connsiteY545" fmla="*/ 1111663 h 1644579"/>
                <a:gd name="connsiteX546" fmla="*/ 255775 w 305222"/>
                <a:gd name="connsiteY546" fmla="*/ 1149391 h 1644579"/>
                <a:gd name="connsiteX547" fmla="*/ 255775 w 305222"/>
                <a:gd name="connsiteY547" fmla="*/ 1198858 h 1644579"/>
                <a:gd name="connsiteX548" fmla="*/ 201907 w 305222"/>
                <a:gd name="connsiteY548" fmla="*/ 1198858 h 1644579"/>
                <a:gd name="connsiteX549" fmla="*/ 201907 w 305222"/>
                <a:gd name="connsiteY549" fmla="*/ 1161150 h 1644579"/>
                <a:gd name="connsiteX550" fmla="*/ 255775 w 305222"/>
                <a:gd name="connsiteY550" fmla="*/ 1161150 h 1644579"/>
                <a:gd name="connsiteX551" fmla="*/ 255775 w 305222"/>
                <a:gd name="connsiteY551" fmla="*/ 1198858 h 1644579"/>
                <a:gd name="connsiteX552" fmla="*/ 255775 w 305222"/>
                <a:gd name="connsiteY552" fmla="*/ 1244244 h 1644579"/>
                <a:gd name="connsiteX553" fmla="*/ 201907 w 305222"/>
                <a:gd name="connsiteY553" fmla="*/ 1244244 h 1644579"/>
                <a:gd name="connsiteX554" fmla="*/ 201907 w 305222"/>
                <a:gd name="connsiteY554" fmla="*/ 1210596 h 1644579"/>
                <a:gd name="connsiteX555" fmla="*/ 255775 w 305222"/>
                <a:gd name="connsiteY555" fmla="*/ 1210596 h 1644579"/>
                <a:gd name="connsiteX556" fmla="*/ 255775 w 305222"/>
                <a:gd name="connsiteY556" fmla="*/ 1244244 h 1644579"/>
                <a:gd name="connsiteX557" fmla="*/ 255775 w 305222"/>
                <a:gd name="connsiteY557" fmla="*/ 1293690 h 1644579"/>
                <a:gd name="connsiteX558" fmla="*/ 201907 w 305222"/>
                <a:gd name="connsiteY558" fmla="*/ 1293690 h 1644579"/>
                <a:gd name="connsiteX559" fmla="*/ 201907 w 305222"/>
                <a:gd name="connsiteY559" fmla="*/ 1255962 h 1644579"/>
                <a:gd name="connsiteX560" fmla="*/ 255775 w 305222"/>
                <a:gd name="connsiteY560" fmla="*/ 1255962 h 1644579"/>
                <a:gd name="connsiteX561" fmla="*/ 255775 w 305222"/>
                <a:gd name="connsiteY561" fmla="*/ 1293690 h 1644579"/>
                <a:gd name="connsiteX562" fmla="*/ 255775 w 305222"/>
                <a:gd name="connsiteY562" fmla="*/ 1343157 h 1644579"/>
                <a:gd name="connsiteX563" fmla="*/ 201907 w 305222"/>
                <a:gd name="connsiteY563" fmla="*/ 1343157 h 1644579"/>
                <a:gd name="connsiteX564" fmla="*/ 201907 w 305222"/>
                <a:gd name="connsiteY564" fmla="*/ 1305429 h 1644579"/>
                <a:gd name="connsiteX565" fmla="*/ 255775 w 305222"/>
                <a:gd name="connsiteY565" fmla="*/ 1305429 h 1644579"/>
                <a:gd name="connsiteX566" fmla="*/ 255775 w 305222"/>
                <a:gd name="connsiteY566" fmla="*/ 1343157 h 1644579"/>
                <a:gd name="connsiteX567" fmla="*/ 255775 w 305222"/>
                <a:gd name="connsiteY567" fmla="*/ 1392604 h 1644579"/>
                <a:gd name="connsiteX568" fmla="*/ 201907 w 305222"/>
                <a:gd name="connsiteY568" fmla="*/ 1392604 h 1644579"/>
                <a:gd name="connsiteX569" fmla="*/ 201907 w 305222"/>
                <a:gd name="connsiteY569" fmla="*/ 1354876 h 1644579"/>
                <a:gd name="connsiteX570" fmla="*/ 255775 w 305222"/>
                <a:gd name="connsiteY570" fmla="*/ 1354876 h 1644579"/>
                <a:gd name="connsiteX571" fmla="*/ 255775 w 305222"/>
                <a:gd name="connsiteY571" fmla="*/ 1392604 h 1644579"/>
                <a:gd name="connsiteX572" fmla="*/ 255775 w 305222"/>
                <a:gd name="connsiteY572" fmla="*/ 1442070 h 1644579"/>
                <a:gd name="connsiteX573" fmla="*/ 201907 w 305222"/>
                <a:gd name="connsiteY573" fmla="*/ 1442070 h 1644579"/>
                <a:gd name="connsiteX574" fmla="*/ 201907 w 305222"/>
                <a:gd name="connsiteY574" fmla="*/ 1404362 h 1644579"/>
                <a:gd name="connsiteX575" fmla="*/ 255775 w 305222"/>
                <a:gd name="connsiteY575" fmla="*/ 1404362 h 1644579"/>
                <a:gd name="connsiteX576" fmla="*/ 255775 w 305222"/>
                <a:gd name="connsiteY576" fmla="*/ 1442070 h 1644579"/>
                <a:gd name="connsiteX577" fmla="*/ 255775 w 305222"/>
                <a:gd name="connsiteY577" fmla="*/ 1491517 h 1644579"/>
                <a:gd name="connsiteX578" fmla="*/ 201907 w 305222"/>
                <a:gd name="connsiteY578" fmla="*/ 1491517 h 1644579"/>
                <a:gd name="connsiteX579" fmla="*/ 201907 w 305222"/>
                <a:gd name="connsiteY579" fmla="*/ 1453789 h 1644579"/>
                <a:gd name="connsiteX580" fmla="*/ 255775 w 305222"/>
                <a:gd name="connsiteY580" fmla="*/ 1453789 h 1644579"/>
                <a:gd name="connsiteX581" fmla="*/ 255775 w 305222"/>
                <a:gd name="connsiteY581" fmla="*/ 1491517 h 1644579"/>
                <a:gd name="connsiteX582" fmla="*/ 255775 w 305222"/>
                <a:gd name="connsiteY582" fmla="*/ 1533788 h 1644579"/>
                <a:gd name="connsiteX583" fmla="*/ 201907 w 305222"/>
                <a:gd name="connsiteY583" fmla="*/ 1533788 h 1644579"/>
                <a:gd name="connsiteX584" fmla="*/ 201907 w 305222"/>
                <a:gd name="connsiteY584" fmla="*/ 1503275 h 1644579"/>
                <a:gd name="connsiteX585" fmla="*/ 255775 w 305222"/>
                <a:gd name="connsiteY585" fmla="*/ 1503275 h 1644579"/>
                <a:gd name="connsiteX586" fmla="*/ 255775 w 305222"/>
                <a:gd name="connsiteY586" fmla="*/ 1533788 h 1644579"/>
                <a:gd name="connsiteX587" fmla="*/ 255775 w 305222"/>
                <a:gd name="connsiteY587" fmla="*/ 1583234 h 1644579"/>
                <a:gd name="connsiteX588" fmla="*/ 201907 w 305222"/>
                <a:gd name="connsiteY588" fmla="*/ 1583234 h 1644579"/>
                <a:gd name="connsiteX589" fmla="*/ 201907 w 305222"/>
                <a:gd name="connsiteY589" fmla="*/ 1545506 h 1644579"/>
                <a:gd name="connsiteX590" fmla="*/ 255775 w 305222"/>
                <a:gd name="connsiteY590" fmla="*/ 1545506 h 1644579"/>
                <a:gd name="connsiteX591" fmla="*/ 255775 w 305222"/>
                <a:gd name="connsiteY591" fmla="*/ 1583234 h 1644579"/>
                <a:gd name="connsiteX592" fmla="*/ 255775 w 305222"/>
                <a:gd name="connsiteY592" fmla="*/ 1632701 h 1644579"/>
                <a:gd name="connsiteX593" fmla="*/ 201907 w 305222"/>
                <a:gd name="connsiteY593" fmla="*/ 1632701 h 1644579"/>
                <a:gd name="connsiteX594" fmla="*/ 201907 w 305222"/>
                <a:gd name="connsiteY594" fmla="*/ 1594973 h 1644579"/>
                <a:gd name="connsiteX595" fmla="*/ 255775 w 305222"/>
                <a:gd name="connsiteY595" fmla="*/ 1594973 h 1644579"/>
                <a:gd name="connsiteX596" fmla="*/ 255775 w 305222"/>
                <a:gd name="connsiteY596" fmla="*/ 1632701 h 1644579"/>
                <a:gd name="connsiteX597" fmla="*/ 46974 w 305222"/>
                <a:gd name="connsiteY597" fmla="*/ 1594973 h 1644579"/>
                <a:gd name="connsiteX598" fmla="*/ 100843 w 305222"/>
                <a:gd name="connsiteY598" fmla="*/ 1594973 h 1644579"/>
                <a:gd name="connsiteX599" fmla="*/ 100843 w 305222"/>
                <a:gd name="connsiteY599" fmla="*/ 1632701 h 1644579"/>
                <a:gd name="connsiteX600" fmla="*/ 46974 w 305222"/>
                <a:gd name="connsiteY600" fmla="*/ 1632701 h 1644579"/>
                <a:gd name="connsiteX601" fmla="*/ 46974 w 305222"/>
                <a:gd name="connsiteY601" fmla="*/ 1594973 h 1644579"/>
                <a:gd name="connsiteX602" fmla="*/ 46974 w 305222"/>
                <a:gd name="connsiteY602" fmla="*/ 1545526 h 1644579"/>
                <a:gd name="connsiteX603" fmla="*/ 100843 w 305222"/>
                <a:gd name="connsiteY603" fmla="*/ 1545526 h 1644579"/>
                <a:gd name="connsiteX604" fmla="*/ 100843 w 305222"/>
                <a:gd name="connsiteY604" fmla="*/ 1583254 h 1644579"/>
                <a:gd name="connsiteX605" fmla="*/ 46974 w 305222"/>
                <a:gd name="connsiteY605" fmla="*/ 1583254 h 1644579"/>
                <a:gd name="connsiteX606" fmla="*/ 46974 w 305222"/>
                <a:gd name="connsiteY606" fmla="*/ 1545526 h 1644579"/>
                <a:gd name="connsiteX607" fmla="*/ 46974 w 305222"/>
                <a:gd name="connsiteY607" fmla="*/ 1503255 h 1644579"/>
                <a:gd name="connsiteX608" fmla="*/ 100843 w 305222"/>
                <a:gd name="connsiteY608" fmla="*/ 1503255 h 1644579"/>
                <a:gd name="connsiteX609" fmla="*/ 100843 w 305222"/>
                <a:gd name="connsiteY609" fmla="*/ 1533767 h 1644579"/>
                <a:gd name="connsiteX610" fmla="*/ 46974 w 305222"/>
                <a:gd name="connsiteY610" fmla="*/ 1533767 h 1644579"/>
                <a:gd name="connsiteX611" fmla="*/ 46974 w 305222"/>
                <a:gd name="connsiteY611" fmla="*/ 1503255 h 1644579"/>
                <a:gd name="connsiteX612" fmla="*/ 46974 w 305222"/>
                <a:gd name="connsiteY612" fmla="*/ 1453809 h 1644579"/>
                <a:gd name="connsiteX613" fmla="*/ 100843 w 305222"/>
                <a:gd name="connsiteY613" fmla="*/ 1453809 h 1644579"/>
                <a:gd name="connsiteX614" fmla="*/ 100843 w 305222"/>
                <a:gd name="connsiteY614" fmla="*/ 1491537 h 1644579"/>
                <a:gd name="connsiteX615" fmla="*/ 46974 w 305222"/>
                <a:gd name="connsiteY615" fmla="*/ 1491537 h 1644579"/>
                <a:gd name="connsiteX616" fmla="*/ 46974 w 305222"/>
                <a:gd name="connsiteY616" fmla="*/ 1453809 h 1644579"/>
                <a:gd name="connsiteX617" fmla="*/ 46974 w 305222"/>
                <a:gd name="connsiteY617" fmla="*/ 1404342 h 1644579"/>
                <a:gd name="connsiteX618" fmla="*/ 100843 w 305222"/>
                <a:gd name="connsiteY618" fmla="*/ 1404342 h 1644579"/>
                <a:gd name="connsiteX619" fmla="*/ 100843 w 305222"/>
                <a:gd name="connsiteY619" fmla="*/ 1442050 h 1644579"/>
                <a:gd name="connsiteX620" fmla="*/ 46974 w 305222"/>
                <a:gd name="connsiteY620" fmla="*/ 1442050 h 1644579"/>
                <a:gd name="connsiteX621" fmla="*/ 46974 w 305222"/>
                <a:gd name="connsiteY621" fmla="*/ 1404342 h 1644579"/>
                <a:gd name="connsiteX622" fmla="*/ 46974 w 305222"/>
                <a:gd name="connsiteY622" fmla="*/ 1354896 h 1644579"/>
                <a:gd name="connsiteX623" fmla="*/ 100843 w 305222"/>
                <a:gd name="connsiteY623" fmla="*/ 1354896 h 1644579"/>
                <a:gd name="connsiteX624" fmla="*/ 100843 w 305222"/>
                <a:gd name="connsiteY624" fmla="*/ 1392624 h 1644579"/>
                <a:gd name="connsiteX625" fmla="*/ 46974 w 305222"/>
                <a:gd name="connsiteY625" fmla="*/ 1392624 h 1644579"/>
                <a:gd name="connsiteX626" fmla="*/ 46974 w 305222"/>
                <a:gd name="connsiteY626" fmla="*/ 1354896 h 1644579"/>
                <a:gd name="connsiteX627" fmla="*/ 46974 w 305222"/>
                <a:gd name="connsiteY627" fmla="*/ 1305429 h 1644579"/>
                <a:gd name="connsiteX628" fmla="*/ 100843 w 305222"/>
                <a:gd name="connsiteY628" fmla="*/ 1305429 h 1644579"/>
                <a:gd name="connsiteX629" fmla="*/ 100843 w 305222"/>
                <a:gd name="connsiteY629" fmla="*/ 1343157 h 1644579"/>
                <a:gd name="connsiteX630" fmla="*/ 46974 w 305222"/>
                <a:gd name="connsiteY630" fmla="*/ 1343157 h 1644579"/>
                <a:gd name="connsiteX631" fmla="*/ 46974 w 305222"/>
                <a:gd name="connsiteY631" fmla="*/ 1305429 h 1644579"/>
                <a:gd name="connsiteX632" fmla="*/ 46974 w 305222"/>
                <a:gd name="connsiteY632" fmla="*/ 1255982 h 1644579"/>
                <a:gd name="connsiteX633" fmla="*/ 100843 w 305222"/>
                <a:gd name="connsiteY633" fmla="*/ 1255982 h 1644579"/>
                <a:gd name="connsiteX634" fmla="*/ 100843 w 305222"/>
                <a:gd name="connsiteY634" fmla="*/ 1293710 h 1644579"/>
                <a:gd name="connsiteX635" fmla="*/ 46974 w 305222"/>
                <a:gd name="connsiteY635" fmla="*/ 1293710 h 1644579"/>
                <a:gd name="connsiteX636" fmla="*/ 46974 w 305222"/>
                <a:gd name="connsiteY636" fmla="*/ 1255982 h 1644579"/>
                <a:gd name="connsiteX637" fmla="*/ 46974 w 305222"/>
                <a:gd name="connsiteY637" fmla="*/ 1210596 h 1644579"/>
                <a:gd name="connsiteX638" fmla="*/ 100843 w 305222"/>
                <a:gd name="connsiteY638" fmla="*/ 1210596 h 1644579"/>
                <a:gd name="connsiteX639" fmla="*/ 100843 w 305222"/>
                <a:gd name="connsiteY639" fmla="*/ 1244244 h 1644579"/>
                <a:gd name="connsiteX640" fmla="*/ 46974 w 305222"/>
                <a:gd name="connsiteY640" fmla="*/ 1244244 h 1644579"/>
                <a:gd name="connsiteX641" fmla="*/ 46974 w 305222"/>
                <a:gd name="connsiteY641" fmla="*/ 1210596 h 1644579"/>
                <a:gd name="connsiteX642" fmla="*/ 46974 w 305222"/>
                <a:gd name="connsiteY642" fmla="*/ 1161129 h 1644579"/>
                <a:gd name="connsiteX643" fmla="*/ 100843 w 305222"/>
                <a:gd name="connsiteY643" fmla="*/ 1161129 h 1644579"/>
                <a:gd name="connsiteX644" fmla="*/ 100843 w 305222"/>
                <a:gd name="connsiteY644" fmla="*/ 1198838 h 1644579"/>
                <a:gd name="connsiteX645" fmla="*/ 46974 w 305222"/>
                <a:gd name="connsiteY645" fmla="*/ 1198838 h 1644579"/>
                <a:gd name="connsiteX646" fmla="*/ 46974 w 305222"/>
                <a:gd name="connsiteY646" fmla="*/ 1161129 h 1644579"/>
                <a:gd name="connsiteX647" fmla="*/ 46974 w 305222"/>
                <a:gd name="connsiteY647" fmla="*/ 1111683 h 1644579"/>
                <a:gd name="connsiteX648" fmla="*/ 100843 w 305222"/>
                <a:gd name="connsiteY648" fmla="*/ 1111683 h 1644579"/>
                <a:gd name="connsiteX649" fmla="*/ 100843 w 305222"/>
                <a:gd name="connsiteY649" fmla="*/ 1149411 h 1644579"/>
                <a:gd name="connsiteX650" fmla="*/ 46974 w 305222"/>
                <a:gd name="connsiteY650" fmla="*/ 1149411 h 1644579"/>
                <a:gd name="connsiteX651" fmla="*/ 46974 w 305222"/>
                <a:gd name="connsiteY651" fmla="*/ 1111683 h 1644579"/>
                <a:gd name="connsiteX652" fmla="*/ 46974 w 305222"/>
                <a:gd name="connsiteY652" fmla="*/ 1062216 h 1644579"/>
                <a:gd name="connsiteX653" fmla="*/ 100843 w 305222"/>
                <a:gd name="connsiteY653" fmla="*/ 1062216 h 1644579"/>
                <a:gd name="connsiteX654" fmla="*/ 100843 w 305222"/>
                <a:gd name="connsiteY654" fmla="*/ 1099924 h 1644579"/>
                <a:gd name="connsiteX655" fmla="*/ 46974 w 305222"/>
                <a:gd name="connsiteY655" fmla="*/ 1099924 h 1644579"/>
                <a:gd name="connsiteX656" fmla="*/ 46974 w 305222"/>
                <a:gd name="connsiteY656" fmla="*/ 1062216 h 1644579"/>
                <a:gd name="connsiteX657" fmla="*/ 46974 w 305222"/>
                <a:gd name="connsiteY657" fmla="*/ 1012770 h 1644579"/>
                <a:gd name="connsiteX658" fmla="*/ 100843 w 305222"/>
                <a:gd name="connsiteY658" fmla="*/ 1012770 h 1644579"/>
                <a:gd name="connsiteX659" fmla="*/ 100843 w 305222"/>
                <a:gd name="connsiteY659" fmla="*/ 1050498 h 1644579"/>
                <a:gd name="connsiteX660" fmla="*/ 46974 w 305222"/>
                <a:gd name="connsiteY660" fmla="*/ 1050498 h 1644579"/>
                <a:gd name="connsiteX661" fmla="*/ 46974 w 305222"/>
                <a:gd name="connsiteY661" fmla="*/ 1012770 h 1644579"/>
                <a:gd name="connsiteX662" fmla="*/ 46974 w 305222"/>
                <a:gd name="connsiteY662" fmla="*/ 963303 h 1644579"/>
                <a:gd name="connsiteX663" fmla="*/ 100843 w 305222"/>
                <a:gd name="connsiteY663" fmla="*/ 963303 h 1644579"/>
                <a:gd name="connsiteX664" fmla="*/ 100843 w 305222"/>
                <a:gd name="connsiteY664" fmla="*/ 1001031 h 1644579"/>
                <a:gd name="connsiteX665" fmla="*/ 46974 w 305222"/>
                <a:gd name="connsiteY665" fmla="*/ 1001031 h 1644579"/>
                <a:gd name="connsiteX666" fmla="*/ 46974 w 305222"/>
                <a:gd name="connsiteY666" fmla="*/ 963303 h 1644579"/>
                <a:gd name="connsiteX667" fmla="*/ 46974 w 305222"/>
                <a:gd name="connsiteY667" fmla="*/ 921052 h 1644579"/>
                <a:gd name="connsiteX668" fmla="*/ 100843 w 305222"/>
                <a:gd name="connsiteY668" fmla="*/ 921052 h 1644579"/>
                <a:gd name="connsiteX669" fmla="*/ 100843 w 305222"/>
                <a:gd name="connsiteY669" fmla="*/ 951565 h 1644579"/>
                <a:gd name="connsiteX670" fmla="*/ 46974 w 305222"/>
                <a:gd name="connsiteY670" fmla="*/ 951565 h 1644579"/>
                <a:gd name="connsiteX671" fmla="*/ 46974 w 305222"/>
                <a:gd name="connsiteY671" fmla="*/ 921052 h 1644579"/>
                <a:gd name="connsiteX672" fmla="*/ 46974 w 305222"/>
                <a:gd name="connsiteY672" fmla="*/ 871586 h 1644579"/>
                <a:gd name="connsiteX673" fmla="*/ 100843 w 305222"/>
                <a:gd name="connsiteY673" fmla="*/ 871586 h 1644579"/>
                <a:gd name="connsiteX674" fmla="*/ 100843 w 305222"/>
                <a:gd name="connsiteY674" fmla="*/ 909314 h 1644579"/>
                <a:gd name="connsiteX675" fmla="*/ 46974 w 305222"/>
                <a:gd name="connsiteY675" fmla="*/ 909314 h 1644579"/>
                <a:gd name="connsiteX676" fmla="*/ 46974 w 305222"/>
                <a:gd name="connsiteY676" fmla="*/ 871586 h 1644579"/>
                <a:gd name="connsiteX677" fmla="*/ 46974 w 305222"/>
                <a:gd name="connsiteY677" fmla="*/ 822139 h 1644579"/>
                <a:gd name="connsiteX678" fmla="*/ 100843 w 305222"/>
                <a:gd name="connsiteY678" fmla="*/ 822139 h 1644579"/>
                <a:gd name="connsiteX679" fmla="*/ 100843 w 305222"/>
                <a:gd name="connsiteY679" fmla="*/ 859867 h 1644579"/>
                <a:gd name="connsiteX680" fmla="*/ 46974 w 305222"/>
                <a:gd name="connsiteY680" fmla="*/ 859867 h 1644579"/>
                <a:gd name="connsiteX681" fmla="*/ 46974 w 305222"/>
                <a:gd name="connsiteY681" fmla="*/ 822139 h 1644579"/>
                <a:gd name="connsiteX682" fmla="*/ 46974 w 305222"/>
                <a:gd name="connsiteY682" fmla="*/ 772673 h 1644579"/>
                <a:gd name="connsiteX683" fmla="*/ 100843 w 305222"/>
                <a:gd name="connsiteY683" fmla="*/ 772673 h 1644579"/>
                <a:gd name="connsiteX684" fmla="*/ 100843 w 305222"/>
                <a:gd name="connsiteY684" fmla="*/ 810381 h 1644579"/>
                <a:gd name="connsiteX685" fmla="*/ 46974 w 305222"/>
                <a:gd name="connsiteY685" fmla="*/ 810381 h 1644579"/>
                <a:gd name="connsiteX686" fmla="*/ 46974 w 305222"/>
                <a:gd name="connsiteY686" fmla="*/ 772673 h 1644579"/>
                <a:gd name="connsiteX687" fmla="*/ 46974 w 305222"/>
                <a:gd name="connsiteY687" fmla="*/ 723226 h 1644579"/>
                <a:gd name="connsiteX688" fmla="*/ 100843 w 305222"/>
                <a:gd name="connsiteY688" fmla="*/ 723226 h 1644579"/>
                <a:gd name="connsiteX689" fmla="*/ 100843 w 305222"/>
                <a:gd name="connsiteY689" fmla="*/ 760934 h 1644579"/>
                <a:gd name="connsiteX690" fmla="*/ 46974 w 305222"/>
                <a:gd name="connsiteY690" fmla="*/ 760934 h 1644579"/>
                <a:gd name="connsiteX691" fmla="*/ 46974 w 305222"/>
                <a:gd name="connsiteY691" fmla="*/ 723226 h 1644579"/>
                <a:gd name="connsiteX692" fmla="*/ 46974 w 305222"/>
                <a:gd name="connsiteY692" fmla="*/ 673759 h 1644579"/>
                <a:gd name="connsiteX693" fmla="*/ 100843 w 305222"/>
                <a:gd name="connsiteY693" fmla="*/ 673759 h 1644579"/>
                <a:gd name="connsiteX694" fmla="*/ 100843 w 305222"/>
                <a:gd name="connsiteY694" fmla="*/ 711488 h 1644579"/>
                <a:gd name="connsiteX695" fmla="*/ 46974 w 305222"/>
                <a:gd name="connsiteY695" fmla="*/ 711488 h 1644579"/>
                <a:gd name="connsiteX696" fmla="*/ 46974 w 305222"/>
                <a:gd name="connsiteY696" fmla="*/ 673759 h 1644579"/>
                <a:gd name="connsiteX697" fmla="*/ 46974 w 305222"/>
                <a:gd name="connsiteY697" fmla="*/ 626021 h 1644579"/>
                <a:gd name="connsiteX698" fmla="*/ 100843 w 305222"/>
                <a:gd name="connsiteY698" fmla="*/ 626021 h 1644579"/>
                <a:gd name="connsiteX699" fmla="*/ 100843 w 305222"/>
                <a:gd name="connsiteY699" fmla="*/ 662021 h 1644579"/>
                <a:gd name="connsiteX700" fmla="*/ 46974 w 305222"/>
                <a:gd name="connsiteY700" fmla="*/ 662021 h 1644579"/>
                <a:gd name="connsiteX701" fmla="*/ 46974 w 305222"/>
                <a:gd name="connsiteY701" fmla="*/ 626021 h 1644579"/>
                <a:gd name="connsiteX702" fmla="*/ 46974 w 305222"/>
                <a:gd name="connsiteY702" fmla="*/ 576575 h 1644579"/>
                <a:gd name="connsiteX703" fmla="*/ 100843 w 305222"/>
                <a:gd name="connsiteY703" fmla="*/ 576575 h 1644579"/>
                <a:gd name="connsiteX704" fmla="*/ 100843 w 305222"/>
                <a:gd name="connsiteY704" fmla="*/ 614303 h 1644579"/>
                <a:gd name="connsiteX705" fmla="*/ 46974 w 305222"/>
                <a:gd name="connsiteY705" fmla="*/ 614303 h 1644579"/>
                <a:gd name="connsiteX706" fmla="*/ 46974 w 305222"/>
                <a:gd name="connsiteY706" fmla="*/ 576575 h 1644579"/>
                <a:gd name="connsiteX707" fmla="*/ 46974 w 305222"/>
                <a:gd name="connsiteY707" fmla="*/ 527108 h 1644579"/>
                <a:gd name="connsiteX708" fmla="*/ 100843 w 305222"/>
                <a:gd name="connsiteY708" fmla="*/ 527108 h 1644579"/>
                <a:gd name="connsiteX709" fmla="*/ 100843 w 305222"/>
                <a:gd name="connsiteY709" fmla="*/ 564836 h 1644579"/>
                <a:gd name="connsiteX710" fmla="*/ 46974 w 305222"/>
                <a:gd name="connsiteY710" fmla="*/ 564836 h 1644579"/>
                <a:gd name="connsiteX711" fmla="*/ 46974 w 305222"/>
                <a:gd name="connsiteY711" fmla="*/ 527108 h 1644579"/>
                <a:gd name="connsiteX712" fmla="*/ 46974 w 305222"/>
                <a:gd name="connsiteY712" fmla="*/ 477662 h 1644579"/>
                <a:gd name="connsiteX713" fmla="*/ 100843 w 305222"/>
                <a:gd name="connsiteY713" fmla="*/ 477662 h 1644579"/>
                <a:gd name="connsiteX714" fmla="*/ 100843 w 305222"/>
                <a:gd name="connsiteY714" fmla="*/ 515390 h 1644579"/>
                <a:gd name="connsiteX715" fmla="*/ 46974 w 305222"/>
                <a:gd name="connsiteY715" fmla="*/ 515390 h 1644579"/>
                <a:gd name="connsiteX716" fmla="*/ 46974 w 305222"/>
                <a:gd name="connsiteY716" fmla="*/ 477662 h 1644579"/>
                <a:gd name="connsiteX717" fmla="*/ 46974 w 305222"/>
                <a:gd name="connsiteY717" fmla="*/ 428195 h 1644579"/>
                <a:gd name="connsiteX718" fmla="*/ 100843 w 305222"/>
                <a:gd name="connsiteY718" fmla="*/ 428195 h 1644579"/>
                <a:gd name="connsiteX719" fmla="*/ 100843 w 305222"/>
                <a:gd name="connsiteY719" fmla="*/ 465923 h 1644579"/>
                <a:gd name="connsiteX720" fmla="*/ 46974 w 305222"/>
                <a:gd name="connsiteY720" fmla="*/ 465923 h 1644579"/>
                <a:gd name="connsiteX721" fmla="*/ 46974 w 305222"/>
                <a:gd name="connsiteY721" fmla="*/ 428195 h 1644579"/>
                <a:gd name="connsiteX722" fmla="*/ 46974 w 305222"/>
                <a:gd name="connsiteY722" fmla="*/ 378748 h 1644579"/>
                <a:gd name="connsiteX723" fmla="*/ 100843 w 305222"/>
                <a:gd name="connsiteY723" fmla="*/ 378748 h 1644579"/>
                <a:gd name="connsiteX724" fmla="*/ 100843 w 305222"/>
                <a:gd name="connsiteY724" fmla="*/ 416477 h 1644579"/>
                <a:gd name="connsiteX725" fmla="*/ 46974 w 305222"/>
                <a:gd name="connsiteY725" fmla="*/ 416477 h 1644579"/>
                <a:gd name="connsiteX726" fmla="*/ 46974 w 305222"/>
                <a:gd name="connsiteY726" fmla="*/ 378748 h 1644579"/>
                <a:gd name="connsiteX727" fmla="*/ 46974 w 305222"/>
                <a:gd name="connsiteY727" fmla="*/ 336478 h 1644579"/>
                <a:gd name="connsiteX728" fmla="*/ 100843 w 305222"/>
                <a:gd name="connsiteY728" fmla="*/ 336478 h 1644579"/>
                <a:gd name="connsiteX729" fmla="*/ 100843 w 305222"/>
                <a:gd name="connsiteY729" fmla="*/ 366990 h 1644579"/>
                <a:gd name="connsiteX730" fmla="*/ 46974 w 305222"/>
                <a:gd name="connsiteY730" fmla="*/ 366990 h 1644579"/>
                <a:gd name="connsiteX731" fmla="*/ 46974 w 305222"/>
                <a:gd name="connsiteY731" fmla="*/ 336478 h 1644579"/>
                <a:gd name="connsiteX732" fmla="*/ 46974 w 305222"/>
                <a:gd name="connsiteY732" fmla="*/ 287031 h 1644579"/>
                <a:gd name="connsiteX733" fmla="*/ 100843 w 305222"/>
                <a:gd name="connsiteY733" fmla="*/ 287031 h 1644579"/>
                <a:gd name="connsiteX734" fmla="*/ 100843 w 305222"/>
                <a:gd name="connsiteY734" fmla="*/ 324759 h 1644579"/>
                <a:gd name="connsiteX735" fmla="*/ 46974 w 305222"/>
                <a:gd name="connsiteY735" fmla="*/ 324759 h 1644579"/>
                <a:gd name="connsiteX736" fmla="*/ 46974 w 305222"/>
                <a:gd name="connsiteY736" fmla="*/ 287031 h 1644579"/>
                <a:gd name="connsiteX737" fmla="*/ 46974 w 305222"/>
                <a:gd name="connsiteY737" fmla="*/ 237565 h 1644579"/>
                <a:gd name="connsiteX738" fmla="*/ 100843 w 305222"/>
                <a:gd name="connsiteY738" fmla="*/ 237565 h 1644579"/>
                <a:gd name="connsiteX739" fmla="*/ 100843 w 305222"/>
                <a:gd name="connsiteY739" fmla="*/ 275293 h 1644579"/>
                <a:gd name="connsiteX740" fmla="*/ 46974 w 305222"/>
                <a:gd name="connsiteY740" fmla="*/ 275293 h 1644579"/>
                <a:gd name="connsiteX741" fmla="*/ 46974 w 305222"/>
                <a:gd name="connsiteY741" fmla="*/ 237565 h 1644579"/>
                <a:gd name="connsiteX742" fmla="*/ 46974 w 305222"/>
                <a:gd name="connsiteY742" fmla="*/ 188118 h 1644579"/>
                <a:gd name="connsiteX743" fmla="*/ 100843 w 305222"/>
                <a:gd name="connsiteY743" fmla="*/ 188118 h 1644579"/>
                <a:gd name="connsiteX744" fmla="*/ 100843 w 305222"/>
                <a:gd name="connsiteY744" fmla="*/ 225846 h 1644579"/>
                <a:gd name="connsiteX745" fmla="*/ 46974 w 305222"/>
                <a:gd name="connsiteY745" fmla="*/ 225846 h 1644579"/>
                <a:gd name="connsiteX746" fmla="*/ 46974 w 305222"/>
                <a:gd name="connsiteY746" fmla="*/ 188118 h 1644579"/>
                <a:gd name="connsiteX747" fmla="*/ 46974 w 305222"/>
                <a:gd name="connsiteY747" fmla="*/ 138651 h 1644579"/>
                <a:gd name="connsiteX748" fmla="*/ 100843 w 305222"/>
                <a:gd name="connsiteY748" fmla="*/ 138651 h 1644579"/>
                <a:gd name="connsiteX749" fmla="*/ 100843 w 305222"/>
                <a:gd name="connsiteY749" fmla="*/ 176379 h 1644579"/>
                <a:gd name="connsiteX750" fmla="*/ 46974 w 305222"/>
                <a:gd name="connsiteY750" fmla="*/ 176379 h 1644579"/>
                <a:gd name="connsiteX751" fmla="*/ 46974 w 305222"/>
                <a:gd name="connsiteY751" fmla="*/ 138651 h 1644579"/>
                <a:gd name="connsiteX752" fmla="*/ 46974 w 305222"/>
                <a:gd name="connsiteY752" fmla="*/ 89205 h 1644579"/>
                <a:gd name="connsiteX753" fmla="*/ 100843 w 305222"/>
                <a:gd name="connsiteY753" fmla="*/ 89205 h 1644579"/>
                <a:gd name="connsiteX754" fmla="*/ 100843 w 305222"/>
                <a:gd name="connsiteY754" fmla="*/ 126933 h 1644579"/>
                <a:gd name="connsiteX755" fmla="*/ 46974 w 305222"/>
                <a:gd name="connsiteY755" fmla="*/ 126933 h 1644579"/>
                <a:gd name="connsiteX756" fmla="*/ 46974 w 305222"/>
                <a:gd name="connsiteY756" fmla="*/ 89205 h 1644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</a:cxnLst>
              <a:rect l="l" t="t" r="r" b="b"/>
              <a:pathLst>
                <a:path w="305222" h="1644579">
                  <a:moveTo>
                    <a:pt x="25708" y="89205"/>
                  </a:moveTo>
                  <a:lnTo>
                    <a:pt x="25708" y="126933"/>
                  </a:lnTo>
                  <a:lnTo>
                    <a:pt x="20" y="126933"/>
                  </a:lnTo>
                  <a:lnTo>
                    <a:pt x="20" y="138671"/>
                  </a:lnTo>
                  <a:lnTo>
                    <a:pt x="25708" y="138671"/>
                  </a:lnTo>
                  <a:lnTo>
                    <a:pt x="25708" y="176400"/>
                  </a:lnTo>
                  <a:lnTo>
                    <a:pt x="20" y="176400"/>
                  </a:lnTo>
                  <a:lnTo>
                    <a:pt x="20" y="188138"/>
                  </a:lnTo>
                  <a:lnTo>
                    <a:pt x="25708" y="188138"/>
                  </a:lnTo>
                  <a:lnTo>
                    <a:pt x="25708" y="225866"/>
                  </a:lnTo>
                  <a:lnTo>
                    <a:pt x="20" y="225866"/>
                  </a:lnTo>
                  <a:lnTo>
                    <a:pt x="20" y="237605"/>
                  </a:lnTo>
                  <a:lnTo>
                    <a:pt x="25708" y="237605"/>
                  </a:lnTo>
                  <a:lnTo>
                    <a:pt x="25708" y="275333"/>
                  </a:lnTo>
                  <a:lnTo>
                    <a:pt x="20" y="275333"/>
                  </a:lnTo>
                  <a:lnTo>
                    <a:pt x="20" y="287071"/>
                  </a:lnTo>
                  <a:lnTo>
                    <a:pt x="25708" y="287071"/>
                  </a:lnTo>
                  <a:lnTo>
                    <a:pt x="25708" y="324799"/>
                  </a:lnTo>
                  <a:lnTo>
                    <a:pt x="20" y="324799"/>
                  </a:lnTo>
                  <a:lnTo>
                    <a:pt x="20" y="336538"/>
                  </a:lnTo>
                  <a:lnTo>
                    <a:pt x="25708" y="336538"/>
                  </a:lnTo>
                  <a:lnTo>
                    <a:pt x="25708" y="367050"/>
                  </a:lnTo>
                  <a:lnTo>
                    <a:pt x="20" y="367050"/>
                  </a:lnTo>
                  <a:lnTo>
                    <a:pt x="20" y="378789"/>
                  </a:lnTo>
                  <a:lnTo>
                    <a:pt x="25708" y="378789"/>
                  </a:lnTo>
                  <a:lnTo>
                    <a:pt x="25708" y="416517"/>
                  </a:lnTo>
                  <a:lnTo>
                    <a:pt x="20" y="416517"/>
                  </a:lnTo>
                  <a:lnTo>
                    <a:pt x="20" y="428255"/>
                  </a:lnTo>
                  <a:lnTo>
                    <a:pt x="25708" y="428255"/>
                  </a:lnTo>
                  <a:lnTo>
                    <a:pt x="25708" y="465983"/>
                  </a:lnTo>
                  <a:lnTo>
                    <a:pt x="20" y="465983"/>
                  </a:lnTo>
                  <a:lnTo>
                    <a:pt x="20" y="477722"/>
                  </a:lnTo>
                  <a:lnTo>
                    <a:pt x="25708" y="477722"/>
                  </a:lnTo>
                  <a:lnTo>
                    <a:pt x="25708" y="515450"/>
                  </a:lnTo>
                  <a:lnTo>
                    <a:pt x="20" y="515450"/>
                  </a:lnTo>
                  <a:lnTo>
                    <a:pt x="20" y="527189"/>
                  </a:lnTo>
                  <a:lnTo>
                    <a:pt x="25708" y="527189"/>
                  </a:lnTo>
                  <a:lnTo>
                    <a:pt x="25708" y="564917"/>
                  </a:lnTo>
                  <a:lnTo>
                    <a:pt x="20" y="564917"/>
                  </a:lnTo>
                  <a:lnTo>
                    <a:pt x="20" y="576655"/>
                  </a:lnTo>
                  <a:lnTo>
                    <a:pt x="25708" y="576655"/>
                  </a:lnTo>
                  <a:lnTo>
                    <a:pt x="25708" y="614383"/>
                  </a:lnTo>
                  <a:lnTo>
                    <a:pt x="20" y="614383"/>
                  </a:lnTo>
                  <a:lnTo>
                    <a:pt x="20" y="626122"/>
                  </a:lnTo>
                  <a:lnTo>
                    <a:pt x="25708" y="626122"/>
                  </a:lnTo>
                  <a:lnTo>
                    <a:pt x="25708" y="662121"/>
                  </a:lnTo>
                  <a:lnTo>
                    <a:pt x="20" y="662121"/>
                  </a:lnTo>
                  <a:lnTo>
                    <a:pt x="20" y="673860"/>
                  </a:lnTo>
                  <a:lnTo>
                    <a:pt x="25708" y="673860"/>
                  </a:lnTo>
                  <a:lnTo>
                    <a:pt x="25708" y="711588"/>
                  </a:lnTo>
                  <a:lnTo>
                    <a:pt x="20" y="711588"/>
                  </a:lnTo>
                  <a:lnTo>
                    <a:pt x="20" y="723327"/>
                  </a:lnTo>
                  <a:lnTo>
                    <a:pt x="25708" y="723327"/>
                  </a:lnTo>
                  <a:lnTo>
                    <a:pt x="25708" y="761035"/>
                  </a:lnTo>
                  <a:lnTo>
                    <a:pt x="20" y="761035"/>
                  </a:lnTo>
                  <a:lnTo>
                    <a:pt x="20" y="772773"/>
                  </a:lnTo>
                  <a:lnTo>
                    <a:pt x="25708" y="772773"/>
                  </a:lnTo>
                  <a:lnTo>
                    <a:pt x="25708" y="810481"/>
                  </a:lnTo>
                  <a:lnTo>
                    <a:pt x="20" y="810481"/>
                  </a:lnTo>
                  <a:lnTo>
                    <a:pt x="20" y="822220"/>
                  </a:lnTo>
                  <a:lnTo>
                    <a:pt x="25708" y="822220"/>
                  </a:lnTo>
                  <a:lnTo>
                    <a:pt x="25708" y="859948"/>
                  </a:lnTo>
                  <a:lnTo>
                    <a:pt x="20" y="859948"/>
                  </a:lnTo>
                  <a:lnTo>
                    <a:pt x="20" y="871686"/>
                  </a:lnTo>
                  <a:lnTo>
                    <a:pt x="25708" y="871686"/>
                  </a:lnTo>
                  <a:lnTo>
                    <a:pt x="25708" y="909414"/>
                  </a:lnTo>
                  <a:lnTo>
                    <a:pt x="20" y="909414"/>
                  </a:lnTo>
                  <a:lnTo>
                    <a:pt x="20" y="921153"/>
                  </a:lnTo>
                  <a:lnTo>
                    <a:pt x="25708" y="921153"/>
                  </a:lnTo>
                  <a:lnTo>
                    <a:pt x="25708" y="951665"/>
                  </a:lnTo>
                  <a:lnTo>
                    <a:pt x="20" y="951665"/>
                  </a:lnTo>
                  <a:lnTo>
                    <a:pt x="20" y="963404"/>
                  </a:lnTo>
                  <a:lnTo>
                    <a:pt x="25708" y="963404"/>
                  </a:lnTo>
                  <a:lnTo>
                    <a:pt x="25708" y="1001132"/>
                  </a:lnTo>
                  <a:lnTo>
                    <a:pt x="20" y="1001132"/>
                  </a:lnTo>
                  <a:lnTo>
                    <a:pt x="20" y="1012870"/>
                  </a:lnTo>
                  <a:lnTo>
                    <a:pt x="25708" y="1012870"/>
                  </a:lnTo>
                  <a:lnTo>
                    <a:pt x="25708" y="1050598"/>
                  </a:lnTo>
                  <a:lnTo>
                    <a:pt x="20" y="1050598"/>
                  </a:lnTo>
                  <a:lnTo>
                    <a:pt x="20" y="1062337"/>
                  </a:lnTo>
                  <a:lnTo>
                    <a:pt x="25708" y="1062337"/>
                  </a:lnTo>
                  <a:lnTo>
                    <a:pt x="25708" y="1100045"/>
                  </a:lnTo>
                  <a:lnTo>
                    <a:pt x="20" y="1100045"/>
                  </a:lnTo>
                  <a:lnTo>
                    <a:pt x="20" y="1111783"/>
                  </a:lnTo>
                  <a:lnTo>
                    <a:pt x="25708" y="1111783"/>
                  </a:lnTo>
                  <a:lnTo>
                    <a:pt x="25708" y="1149512"/>
                  </a:lnTo>
                  <a:lnTo>
                    <a:pt x="20" y="1149512"/>
                  </a:lnTo>
                  <a:lnTo>
                    <a:pt x="20" y="1161250"/>
                  </a:lnTo>
                  <a:lnTo>
                    <a:pt x="25708" y="1161250"/>
                  </a:lnTo>
                  <a:lnTo>
                    <a:pt x="25708" y="1198958"/>
                  </a:lnTo>
                  <a:lnTo>
                    <a:pt x="20" y="1198958"/>
                  </a:lnTo>
                  <a:lnTo>
                    <a:pt x="20" y="1210697"/>
                  </a:lnTo>
                  <a:lnTo>
                    <a:pt x="25708" y="1210697"/>
                  </a:lnTo>
                  <a:lnTo>
                    <a:pt x="25708" y="1244344"/>
                  </a:lnTo>
                  <a:lnTo>
                    <a:pt x="20" y="1244344"/>
                  </a:lnTo>
                  <a:lnTo>
                    <a:pt x="20" y="1256083"/>
                  </a:lnTo>
                  <a:lnTo>
                    <a:pt x="25708" y="1256083"/>
                  </a:lnTo>
                  <a:lnTo>
                    <a:pt x="25708" y="1293811"/>
                  </a:lnTo>
                  <a:lnTo>
                    <a:pt x="20" y="1293811"/>
                  </a:lnTo>
                  <a:lnTo>
                    <a:pt x="20" y="1305550"/>
                  </a:lnTo>
                  <a:lnTo>
                    <a:pt x="25708" y="1305550"/>
                  </a:lnTo>
                  <a:lnTo>
                    <a:pt x="25708" y="1343278"/>
                  </a:lnTo>
                  <a:lnTo>
                    <a:pt x="20" y="1343278"/>
                  </a:lnTo>
                  <a:lnTo>
                    <a:pt x="20" y="1355016"/>
                  </a:lnTo>
                  <a:lnTo>
                    <a:pt x="25708" y="1355016"/>
                  </a:lnTo>
                  <a:lnTo>
                    <a:pt x="25708" y="1392744"/>
                  </a:lnTo>
                  <a:lnTo>
                    <a:pt x="20" y="1392744"/>
                  </a:lnTo>
                  <a:lnTo>
                    <a:pt x="20" y="1404483"/>
                  </a:lnTo>
                  <a:lnTo>
                    <a:pt x="25708" y="1404483"/>
                  </a:lnTo>
                  <a:lnTo>
                    <a:pt x="25708" y="1442191"/>
                  </a:lnTo>
                  <a:lnTo>
                    <a:pt x="20" y="1442191"/>
                  </a:lnTo>
                  <a:lnTo>
                    <a:pt x="20" y="1453929"/>
                  </a:lnTo>
                  <a:lnTo>
                    <a:pt x="25708" y="1453929"/>
                  </a:lnTo>
                  <a:lnTo>
                    <a:pt x="25708" y="1491657"/>
                  </a:lnTo>
                  <a:lnTo>
                    <a:pt x="20" y="1491657"/>
                  </a:lnTo>
                  <a:lnTo>
                    <a:pt x="20" y="1503396"/>
                  </a:lnTo>
                  <a:lnTo>
                    <a:pt x="25708" y="1503396"/>
                  </a:lnTo>
                  <a:lnTo>
                    <a:pt x="25708" y="1533908"/>
                  </a:lnTo>
                  <a:lnTo>
                    <a:pt x="20" y="1533908"/>
                  </a:lnTo>
                  <a:lnTo>
                    <a:pt x="20" y="1545647"/>
                  </a:lnTo>
                  <a:lnTo>
                    <a:pt x="25708" y="1545647"/>
                  </a:lnTo>
                  <a:lnTo>
                    <a:pt x="25708" y="1583375"/>
                  </a:lnTo>
                  <a:lnTo>
                    <a:pt x="20" y="1583375"/>
                  </a:lnTo>
                  <a:lnTo>
                    <a:pt x="20" y="1595113"/>
                  </a:lnTo>
                  <a:lnTo>
                    <a:pt x="25708" y="1595113"/>
                  </a:lnTo>
                  <a:lnTo>
                    <a:pt x="25708" y="1632841"/>
                  </a:lnTo>
                  <a:lnTo>
                    <a:pt x="20" y="1632841"/>
                  </a:lnTo>
                  <a:lnTo>
                    <a:pt x="20" y="1644580"/>
                  </a:lnTo>
                  <a:lnTo>
                    <a:pt x="305222" y="1644580"/>
                  </a:lnTo>
                  <a:lnTo>
                    <a:pt x="305222" y="1632841"/>
                  </a:lnTo>
                  <a:lnTo>
                    <a:pt x="277042" y="1632841"/>
                  </a:lnTo>
                  <a:lnTo>
                    <a:pt x="277042" y="1595113"/>
                  </a:lnTo>
                  <a:lnTo>
                    <a:pt x="305222" y="1595113"/>
                  </a:lnTo>
                  <a:lnTo>
                    <a:pt x="305222" y="1583375"/>
                  </a:lnTo>
                  <a:lnTo>
                    <a:pt x="277042" y="1583375"/>
                  </a:lnTo>
                  <a:lnTo>
                    <a:pt x="277042" y="1545647"/>
                  </a:lnTo>
                  <a:lnTo>
                    <a:pt x="305222" y="1545647"/>
                  </a:lnTo>
                  <a:lnTo>
                    <a:pt x="305222" y="1533908"/>
                  </a:lnTo>
                  <a:lnTo>
                    <a:pt x="277042" y="1533908"/>
                  </a:lnTo>
                  <a:lnTo>
                    <a:pt x="277042" y="1503396"/>
                  </a:lnTo>
                  <a:lnTo>
                    <a:pt x="305222" y="1503396"/>
                  </a:lnTo>
                  <a:lnTo>
                    <a:pt x="305222" y="1491657"/>
                  </a:lnTo>
                  <a:lnTo>
                    <a:pt x="277042" y="1491657"/>
                  </a:lnTo>
                  <a:lnTo>
                    <a:pt x="277042" y="1453929"/>
                  </a:lnTo>
                  <a:lnTo>
                    <a:pt x="305222" y="1453929"/>
                  </a:lnTo>
                  <a:lnTo>
                    <a:pt x="305222" y="1442191"/>
                  </a:lnTo>
                  <a:lnTo>
                    <a:pt x="277042" y="1442191"/>
                  </a:lnTo>
                  <a:lnTo>
                    <a:pt x="277042" y="1404483"/>
                  </a:lnTo>
                  <a:lnTo>
                    <a:pt x="305222" y="1404483"/>
                  </a:lnTo>
                  <a:lnTo>
                    <a:pt x="305222" y="1392744"/>
                  </a:lnTo>
                  <a:lnTo>
                    <a:pt x="277042" y="1392744"/>
                  </a:lnTo>
                  <a:lnTo>
                    <a:pt x="277042" y="1355016"/>
                  </a:lnTo>
                  <a:lnTo>
                    <a:pt x="305222" y="1355016"/>
                  </a:lnTo>
                  <a:lnTo>
                    <a:pt x="305222" y="1343278"/>
                  </a:lnTo>
                  <a:lnTo>
                    <a:pt x="277042" y="1343278"/>
                  </a:lnTo>
                  <a:lnTo>
                    <a:pt x="277042" y="1305550"/>
                  </a:lnTo>
                  <a:lnTo>
                    <a:pt x="305222" y="1305550"/>
                  </a:lnTo>
                  <a:lnTo>
                    <a:pt x="305222" y="1293811"/>
                  </a:lnTo>
                  <a:lnTo>
                    <a:pt x="277042" y="1293811"/>
                  </a:lnTo>
                  <a:lnTo>
                    <a:pt x="277042" y="1256083"/>
                  </a:lnTo>
                  <a:lnTo>
                    <a:pt x="305222" y="1256083"/>
                  </a:lnTo>
                  <a:lnTo>
                    <a:pt x="305222" y="1244344"/>
                  </a:lnTo>
                  <a:lnTo>
                    <a:pt x="277042" y="1244344"/>
                  </a:lnTo>
                  <a:lnTo>
                    <a:pt x="277042" y="1210697"/>
                  </a:lnTo>
                  <a:lnTo>
                    <a:pt x="305222" y="1210697"/>
                  </a:lnTo>
                  <a:lnTo>
                    <a:pt x="305222" y="1198958"/>
                  </a:lnTo>
                  <a:lnTo>
                    <a:pt x="277042" y="1198958"/>
                  </a:lnTo>
                  <a:lnTo>
                    <a:pt x="277042" y="1161250"/>
                  </a:lnTo>
                  <a:lnTo>
                    <a:pt x="305222" y="1161250"/>
                  </a:lnTo>
                  <a:lnTo>
                    <a:pt x="305222" y="1149512"/>
                  </a:lnTo>
                  <a:lnTo>
                    <a:pt x="277042" y="1149512"/>
                  </a:lnTo>
                  <a:lnTo>
                    <a:pt x="277042" y="1111783"/>
                  </a:lnTo>
                  <a:lnTo>
                    <a:pt x="305222" y="1111783"/>
                  </a:lnTo>
                  <a:lnTo>
                    <a:pt x="305222" y="1100045"/>
                  </a:lnTo>
                  <a:lnTo>
                    <a:pt x="277042" y="1100045"/>
                  </a:lnTo>
                  <a:lnTo>
                    <a:pt x="277042" y="1062337"/>
                  </a:lnTo>
                  <a:lnTo>
                    <a:pt x="305222" y="1062337"/>
                  </a:lnTo>
                  <a:lnTo>
                    <a:pt x="305222" y="1050598"/>
                  </a:lnTo>
                  <a:lnTo>
                    <a:pt x="277042" y="1050598"/>
                  </a:lnTo>
                  <a:lnTo>
                    <a:pt x="277042" y="1012870"/>
                  </a:lnTo>
                  <a:lnTo>
                    <a:pt x="305222" y="1012870"/>
                  </a:lnTo>
                  <a:lnTo>
                    <a:pt x="305222" y="1001132"/>
                  </a:lnTo>
                  <a:lnTo>
                    <a:pt x="277042" y="1001132"/>
                  </a:lnTo>
                  <a:lnTo>
                    <a:pt x="277042" y="963404"/>
                  </a:lnTo>
                  <a:lnTo>
                    <a:pt x="305222" y="963404"/>
                  </a:lnTo>
                  <a:lnTo>
                    <a:pt x="305222" y="951665"/>
                  </a:lnTo>
                  <a:lnTo>
                    <a:pt x="277042" y="951665"/>
                  </a:lnTo>
                  <a:lnTo>
                    <a:pt x="277042" y="921153"/>
                  </a:lnTo>
                  <a:lnTo>
                    <a:pt x="305222" y="921153"/>
                  </a:lnTo>
                  <a:lnTo>
                    <a:pt x="305222" y="909414"/>
                  </a:lnTo>
                  <a:lnTo>
                    <a:pt x="277042" y="909414"/>
                  </a:lnTo>
                  <a:lnTo>
                    <a:pt x="277042" y="871686"/>
                  </a:lnTo>
                  <a:lnTo>
                    <a:pt x="305222" y="871686"/>
                  </a:lnTo>
                  <a:lnTo>
                    <a:pt x="305222" y="859948"/>
                  </a:lnTo>
                  <a:lnTo>
                    <a:pt x="277042" y="859948"/>
                  </a:lnTo>
                  <a:lnTo>
                    <a:pt x="277042" y="822220"/>
                  </a:lnTo>
                  <a:lnTo>
                    <a:pt x="305222" y="822220"/>
                  </a:lnTo>
                  <a:lnTo>
                    <a:pt x="305222" y="810481"/>
                  </a:lnTo>
                  <a:lnTo>
                    <a:pt x="277042" y="810481"/>
                  </a:lnTo>
                  <a:lnTo>
                    <a:pt x="277042" y="772773"/>
                  </a:lnTo>
                  <a:lnTo>
                    <a:pt x="305222" y="772773"/>
                  </a:lnTo>
                  <a:lnTo>
                    <a:pt x="305222" y="761035"/>
                  </a:lnTo>
                  <a:lnTo>
                    <a:pt x="277042" y="761035"/>
                  </a:lnTo>
                  <a:lnTo>
                    <a:pt x="277042" y="723327"/>
                  </a:lnTo>
                  <a:lnTo>
                    <a:pt x="305222" y="723327"/>
                  </a:lnTo>
                  <a:lnTo>
                    <a:pt x="305222" y="711588"/>
                  </a:lnTo>
                  <a:lnTo>
                    <a:pt x="277042" y="711588"/>
                  </a:lnTo>
                  <a:lnTo>
                    <a:pt x="277042" y="673860"/>
                  </a:lnTo>
                  <a:lnTo>
                    <a:pt x="305222" y="673860"/>
                  </a:lnTo>
                  <a:lnTo>
                    <a:pt x="305222" y="662121"/>
                  </a:lnTo>
                  <a:lnTo>
                    <a:pt x="277042" y="662121"/>
                  </a:lnTo>
                  <a:lnTo>
                    <a:pt x="277042" y="626122"/>
                  </a:lnTo>
                  <a:lnTo>
                    <a:pt x="305222" y="626122"/>
                  </a:lnTo>
                  <a:lnTo>
                    <a:pt x="305222" y="614383"/>
                  </a:lnTo>
                  <a:lnTo>
                    <a:pt x="277042" y="614383"/>
                  </a:lnTo>
                  <a:lnTo>
                    <a:pt x="277042" y="576655"/>
                  </a:lnTo>
                  <a:lnTo>
                    <a:pt x="305222" y="576655"/>
                  </a:lnTo>
                  <a:lnTo>
                    <a:pt x="305222" y="564917"/>
                  </a:lnTo>
                  <a:lnTo>
                    <a:pt x="277042" y="564917"/>
                  </a:lnTo>
                  <a:lnTo>
                    <a:pt x="277042" y="527189"/>
                  </a:lnTo>
                  <a:lnTo>
                    <a:pt x="305222" y="527189"/>
                  </a:lnTo>
                  <a:lnTo>
                    <a:pt x="305222" y="515450"/>
                  </a:lnTo>
                  <a:lnTo>
                    <a:pt x="277042" y="515450"/>
                  </a:lnTo>
                  <a:lnTo>
                    <a:pt x="277042" y="477722"/>
                  </a:lnTo>
                  <a:lnTo>
                    <a:pt x="305222" y="477722"/>
                  </a:lnTo>
                  <a:lnTo>
                    <a:pt x="305222" y="465983"/>
                  </a:lnTo>
                  <a:lnTo>
                    <a:pt x="277042" y="465983"/>
                  </a:lnTo>
                  <a:lnTo>
                    <a:pt x="277042" y="428255"/>
                  </a:lnTo>
                  <a:lnTo>
                    <a:pt x="305222" y="428255"/>
                  </a:lnTo>
                  <a:lnTo>
                    <a:pt x="305222" y="416517"/>
                  </a:lnTo>
                  <a:lnTo>
                    <a:pt x="277042" y="416517"/>
                  </a:lnTo>
                  <a:lnTo>
                    <a:pt x="277042" y="378789"/>
                  </a:lnTo>
                  <a:lnTo>
                    <a:pt x="305222" y="378789"/>
                  </a:lnTo>
                  <a:lnTo>
                    <a:pt x="305222" y="367050"/>
                  </a:lnTo>
                  <a:lnTo>
                    <a:pt x="277042" y="367050"/>
                  </a:lnTo>
                  <a:lnTo>
                    <a:pt x="277042" y="336538"/>
                  </a:lnTo>
                  <a:lnTo>
                    <a:pt x="305222" y="336538"/>
                  </a:lnTo>
                  <a:lnTo>
                    <a:pt x="305222" y="324799"/>
                  </a:lnTo>
                  <a:lnTo>
                    <a:pt x="277042" y="324799"/>
                  </a:lnTo>
                  <a:lnTo>
                    <a:pt x="277042" y="287071"/>
                  </a:lnTo>
                  <a:lnTo>
                    <a:pt x="305222" y="287071"/>
                  </a:lnTo>
                  <a:lnTo>
                    <a:pt x="305222" y="275333"/>
                  </a:lnTo>
                  <a:lnTo>
                    <a:pt x="277042" y="275333"/>
                  </a:lnTo>
                  <a:lnTo>
                    <a:pt x="277042" y="237605"/>
                  </a:lnTo>
                  <a:lnTo>
                    <a:pt x="305222" y="237605"/>
                  </a:lnTo>
                  <a:lnTo>
                    <a:pt x="305222" y="225866"/>
                  </a:lnTo>
                  <a:lnTo>
                    <a:pt x="277042" y="225866"/>
                  </a:lnTo>
                  <a:lnTo>
                    <a:pt x="277042" y="188138"/>
                  </a:lnTo>
                  <a:lnTo>
                    <a:pt x="305222" y="188138"/>
                  </a:lnTo>
                  <a:lnTo>
                    <a:pt x="305222" y="176400"/>
                  </a:lnTo>
                  <a:lnTo>
                    <a:pt x="277042" y="176400"/>
                  </a:lnTo>
                  <a:lnTo>
                    <a:pt x="277042" y="138671"/>
                  </a:lnTo>
                  <a:lnTo>
                    <a:pt x="305222" y="138671"/>
                  </a:lnTo>
                  <a:lnTo>
                    <a:pt x="305222" y="126933"/>
                  </a:lnTo>
                  <a:lnTo>
                    <a:pt x="277042" y="126933"/>
                  </a:lnTo>
                  <a:lnTo>
                    <a:pt x="277042" y="89205"/>
                  </a:lnTo>
                  <a:lnTo>
                    <a:pt x="305222" y="89205"/>
                  </a:lnTo>
                  <a:lnTo>
                    <a:pt x="305222" y="77466"/>
                  </a:lnTo>
                  <a:lnTo>
                    <a:pt x="277042" y="77466"/>
                  </a:lnTo>
                  <a:lnTo>
                    <a:pt x="277042" y="0"/>
                  </a:lnTo>
                  <a:lnTo>
                    <a:pt x="255775" y="0"/>
                  </a:lnTo>
                  <a:lnTo>
                    <a:pt x="255775" y="77466"/>
                  </a:lnTo>
                  <a:lnTo>
                    <a:pt x="201907" y="77466"/>
                  </a:lnTo>
                  <a:lnTo>
                    <a:pt x="201907" y="0"/>
                  </a:lnTo>
                  <a:lnTo>
                    <a:pt x="180641" y="0"/>
                  </a:lnTo>
                  <a:lnTo>
                    <a:pt x="180641" y="77466"/>
                  </a:lnTo>
                  <a:lnTo>
                    <a:pt x="122089" y="77466"/>
                  </a:lnTo>
                  <a:lnTo>
                    <a:pt x="122089" y="0"/>
                  </a:lnTo>
                  <a:lnTo>
                    <a:pt x="100823" y="0"/>
                  </a:lnTo>
                  <a:lnTo>
                    <a:pt x="100823" y="77466"/>
                  </a:lnTo>
                  <a:lnTo>
                    <a:pt x="46954" y="77466"/>
                  </a:lnTo>
                  <a:lnTo>
                    <a:pt x="46954" y="0"/>
                  </a:lnTo>
                  <a:lnTo>
                    <a:pt x="25688" y="0"/>
                  </a:lnTo>
                  <a:lnTo>
                    <a:pt x="25688" y="77466"/>
                  </a:lnTo>
                  <a:lnTo>
                    <a:pt x="0" y="77466"/>
                  </a:lnTo>
                  <a:lnTo>
                    <a:pt x="0" y="89205"/>
                  </a:lnTo>
                  <a:lnTo>
                    <a:pt x="25688" y="89205"/>
                  </a:lnTo>
                  <a:close/>
                  <a:moveTo>
                    <a:pt x="180641" y="89205"/>
                  </a:moveTo>
                  <a:lnTo>
                    <a:pt x="180641" y="126933"/>
                  </a:lnTo>
                  <a:lnTo>
                    <a:pt x="122089" y="126933"/>
                  </a:lnTo>
                  <a:lnTo>
                    <a:pt x="122089" y="89205"/>
                  </a:lnTo>
                  <a:lnTo>
                    <a:pt x="180641" y="89205"/>
                  </a:lnTo>
                  <a:close/>
                  <a:moveTo>
                    <a:pt x="122089" y="1583234"/>
                  </a:moveTo>
                  <a:lnTo>
                    <a:pt x="122089" y="1545506"/>
                  </a:lnTo>
                  <a:lnTo>
                    <a:pt x="180641" y="1545506"/>
                  </a:lnTo>
                  <a:lnTo>
                    <a:pt x="180641" y="1583234"/>
                  </a:lnTo>
                  <a:lnTo>
                    <a:pt x="122089" y="1583234"/>
                  </a:lnTo>
                  <a:close/>
                  <a:moveTo>
                    <a:pt x="180641" y="1594973"/>
                  </a:moveTo>
                  <a:lnTo>
                    <a:pt x="180641" y="1632701"/>
                  </a:lnTo>
                  <a:lnTo>
                    <a:pt x="122089" y="1632701"/>
                  </a:lnTo>
                  <a:lnTo>
                    <a:pt x="122089" y="1594973"/>
                  </a:lnTo>
                  <a:lnTo>
                    <a:pt x="180641" y="1594973"/>
                  </a:lnTo>
                  <a:close/>
                  <a:moveTo>
                    <a:pt x="122089" y="1533788"/>
                  </a:moveTo>
                  <a:lnTo>
                    <a:pt x="122089" y="1503275"/>
                  </a:lnTo>
                  <a:lnTo>
                    <a:pt x="180641" y="1503275"/>
                  </a:lnTo>
                  <a:lnTo>
                    <a:pt x="180641" y="1533788"/>
                  </a:lnTo>
                  <a:lnTo>
                    <a:pt x="122089" y="1533788"/>
                  </a:lnTo>
                  <a:close/>
                  <a:moveTo>
                    <a:pt x="122089" y="1491517"/>
                  </a:moveTo>
                  <a:lnTo>
                    <a:pt x="122089" y="1453789"/>
                  </a:lnTo>
                  <a:lnTo>
                    <a:pt x="180641" y="1453789"/>
                  </a:lnTo>
                  <a:lnTo>
                    <a:pt x="180641" y="1491517"/>
                  </a:lnTo>
                  <a:lnTo>
                    <a:pt x="122089" y="1491517"/>
                  </a:lnTo>
                  <a:close/>
                  <a:moveTo>
                    <a:pt x="122089" y="1442070"/>
                  </a:moveTo>
                  <a:lnTo>
                    <a:pt x="122089" y="1404362"/>
                  </a:lnTo>
                  <a:lnTo>
                    <a:pt x="180641" y="1404362"/>
                  </a:lnTo>
                  <a:lnTo>
                    <a:pt x="180641" y="1442070"/>
                  </a:lnTo>
                  <a:lnTo>
                    <a:pt x="122089" y="1442070"/>
                  </a:lnTo>
                  <a:close/>
                  <a:moveTo>
                    <a:pt x="122089" y="1392604"/>
                  </a:moveTo>
                  <a:lnTo>
                    <a:pt x="122089" y="1354876"/>
                  </a:lnTo>
                  <a:lnTo>
                    <a:pt x="180641" y="1354876"/>
                  </a:lnTo>
                  <a:lnTo>
                    <a:pt x="180641" y="1392604"/>
                  </a:lnTo>
                  <a:lnTo>
                    <a:pt x="122089" y="1392604"/>
                  </a:lnTo>
                  <a:close/>
                  <a:moveTo>
                    <a:pt x="122089" y="1343157"/>
                  </a:moveTo>
                  <a:lnTo>
                    <a:pt x="122089" y="1305429"/>
                  </a:lnTo>
                  <a:lnTo>
                    <a:pt x="180641" y="1305429"/>
                  </a:lnTo>
                  <a:lnTo>
                    <a:pt x="180641" y="1343157"/>
                  </a:lnTo>
                  <a:lnTo>
                    <a:pt x="122089" y="1343157"/>
                  </a:lnTo>
                  <a:close/>
                  <a:moveTo>
                    <a:pt x="122089" y="1293690"/>
                  </a:moveTo>
                  <a:lnTo>
                    <a:pt x="122089" y="1255962"/>
                  </a:lnTo>
                  <a:lnTo>
                    <a:pt x="180641" y="1255962"/>
                  </a:lnTo>
                  <a:lnTo>
                    <a:pt x="180641" y="1293690"/>
                  </a:lnTo>
                  <a:lnTo>
                    <a:pt x="122089" y="1293690"/>
                  </a:lnTo>
                  <a:close/>
                  <a:moveTo>
                    <a:pt x="122089" y="1244244"/>
                  </a:moveTo>
                  <a:lnTo>
                    <a:pt x="122089" y="1210596"/>
                  </a:lnTo>
                  <a:lnTo>
                    <a:pt x="180641" y="1210596"/>
                  </a:lnTo>
                  <a:lnTo>
                    <a:pt x="180641" y="1244244"/>
                  </a:lnTo>
                  <a:lnTo>
                    <a:pt x="122089" y="1244244"/>
                  </a:lnTo>
                  <a:close/>
                  <a:moveTo>
                    <a:pt x="122089" y="1198858"/>
                  </a:moveTo>
                  <a:lnTo>
                    <a:pt x="122089" y="1161150"/>
                  </a:lnTo>
                  <a:lnTo>
                    <a:pt x="180641" y="1161150"/>
                  </a:lnTo>
                  <a:lnTo>
                    <a:pt x="180641" y="1198858"/>
                  </a:lnTo>
                  <a:lnTo>
                    <a:pt x="122089" y="1198858"/>
                  </a:lnTo>
                  <a:close/>
                  <a:moveTo>
                    <a:pt x="122089" y="1149391"/>
                  </a:moveTo>
                  <a:lnTo>
                    <a:pt x="122089" y="1111663"/>
                  </a:lnTo>
                  <a:lnTo>
                    <a:pt x="180641" y="1111663"/>
                  </a:lnTo>
                  <a:lnTo>
                    <a:pt x="180641" y="1149391"/>
                  </a:lnTo>
                  <a:lnTo>
                    <a:pt x="122089" y="1149391"/>
                  </a:lnTo>
                  <a:close/>
                  <a:moveTo>
                    <a:pt x="122089" y="1099944"/>
                  </a:moveTo>
                  <a:lnTo>
                    <a:pt x="122089" y="1062236"/>
                  </a:lnTo>
                  <a:lnTo>
                    <a:pt x="180641" y="1062236"/>
                  </a:lnTo>
                  <a:lnTo>
                    <a:pt x="180641" y="1099944"/>
                  </a:lnTo>
                  <a:lnTo>
                    <a:pt x="122089" y="1099944"/>
                  </a:lnTo>
                  <a:close/>
                  <a:moveTo>
                    <a:pt x="122089" y="1050478"/>
                  </a:moveTo>
                  <a:lnTo>
                    <a:pt x="122089" y="1012750"/>
                  </a:lnTo>
                  <a:lnTo>
                    <a:pt x="180641" y="1012750"/>
                  </a:lnTo>
                  <a:lnTo>
                    <a:pt x="180641" y="1050478"/>
                  </a:lnTo>
                  <a:lnTo>
                    <a:pt x="122089" y="1050478"/>
                  </a:lnTo>
                  <a:close/>
                  <a:moveTo>
                    <a:pt x="122089" y="1001031"/>
                  </a:moveTo>
                  <a:lnTo>
                    <a:pt x="122089" y="963303"/>
                  </a:lnTo>
                  <a:lnTo>
                    <a:pt x="180641" y="963303"/>
                  </a:lnTo>
                  <a:lnTo>
                    <a:pt x="180641" y="1001031"/>
                  </a:lnTo>
                  <a:lnTo>
                    <a:pt x="122089" y="1001031"/>
                  </a:lnTo>
                  <a:close/>
                  <a:moveTo>
                    <a:pt x="122089" y="951565"/>
                  </a:moveTo>
                  <a:lnTo>
                    <a:pt x="122089" y="921052"/>
                  </a:lnTo>
                  <a:lnTo>
                    <a:pt x="180641" y="921052"/>
                  </a:lnTo>
                  <a:lnTo>
                    <a:pt x="180641" y="951565"/>
                  </a:lnTo>
                  <a:lnTo>
                    <a:pt x="122089" y="951565"/>
                  </a:lnTo>
                  <a:close/>
                  <a:moveTo>
                    <a:pt x="122089" y="909314"/>
                  </a:moveTo>
                  <a:lnTo>
                    <a:pt x="122089" y="871586"/>
                  </a:lnTo>
                  <a:lnTo>
                    <a:pt x="180641" y="871586"/>
                  </a:lnTo>
                  <a:lnTo>
                    <a:pt x="180641" y="909314"/>
                  </a:lnTo>
                  <a:lnTo>
                    <a:pt x="122089" y="909314"/>
                  </a:lnTo>
                  <a:close/>
                  <a:moveTo>
                    <a:pt x="122089" y="859847"/>
                  </a:moveTo>
                  <a:lnTo>
                    <a:pt x="122089" y="822119"/>
                  </a:lnTo>
                  <a:lnTo>
                    <a:pt x="180641" y="822119"/>
                  </a:lnTo>
                  <a:lnTo>
                    <a:pt x="180641" y="859847"/>
                  </a:lnTo>
                  <a:lnTo>
                    <a:pt x="122089" y="859847"/>
                  </a:lnTo>
                  <a:close/>
                  <a:moveTo>
                    <a:pt x="122089" y="810401"/>
                  </a:moveTo>
                  <a:lnTo>
                    <a:pt x="122089" y="772693"/>
                  </a:lnTo>
                  <a:lnTo>
                    <a:pt x="180641" y="772693"/>
                  </a:lnTo>
                  <a:lnTo>
                    <a:pt x="180641" y="810401"/>
                  </a:lnTo>
                  <a:lnTo>
                    <a:pt x="122089" y="810401"/>
                  </a:lnTo>
                  <a:close/>
                  <a:moveTo>
                    <a:pt x="122089" y="760934"/>
                  </a:moveTo>
                  <a:lnTo>
                    <a:pt x="122089" y="723226"/>
                  </a:lnTo>
                  <a:lnTo>
                    <a:pt x="180641" y="723226"/>
                  </a:lnTo>
                  <a:lnTo>
                    <a:pt x="180641" y="760934"/>
                  </a:lnTo>
                  <a:lnTo>
                    <a:pt x="122089" y="760934"/>
                  </a:lnTo>
                  <a:close/>
                  <a:moveTo>
                    <a:pt x="122089" y="711488"/>
                  </a:moveTo>
                  <a:lnTo>
                    <a:pt x="122089" y="673759"/>
                  </a:lnTo>
                  <a:lnTo>
                    <a:pt x="180641" y="673759"/>
                  </a:lnTo>
                  <a:lnTo>
                    <a:pt x="180641" y="711488"/>
                  </a:lnTo>
                  <a:lnTo>
                    <a:pt x="122089" y="711488"/>
                  </a:lnTo>
                  <a:close/>
                  <a:moveTo>
                    <a:pt x="122089" y="662021"/>
                  </a:moveTo>
                  <a:lnTo>
                    <a:pt x="122089" y="626021"/>
                  </a:lnTo>
                  <a:lnTo>
                    <a:pt x="180641" y="626021"/>
                  </a:lnTo>
                  <a:lnTo>
                    <a:pt x="180641" y="662021"/>
                  </a:lnTo>
                  <a:lnTo>
                    <a:pt x="122089" y="662021"/>
                  </a:lnTo>
                  <a:close/>
                  <a:moveTo>
                    <a:pt x="122089" y="614283"/>
                  </a:moveTo>
                  <a:lnTo>
                    <a:pt x="122089" y="576555"/>
                  </a:lnTo>
                  <a:lnTo>
                    <a:pt x="180641" y="576555"/>
                  </a:lnTo>
                  <a:lnTo>
                    <a:pt x="180641" y="614283"/>
                  </a:lnTo>
                  <a:lnTo>
                    <a:pt x="122089" y="614283"/>
                  </a:lnTo>
                  <a:close/>
                  <a:moveTo>
                    <a:pt x="122089" y="564836"/>
                  </a:moveTo>
                  <a:lnTo>
                    <a:pt x="122089" y="527108"/>
                  </a:lnTo>
                  <a:lnTo>
                    <a:pt x="180641" y="527108"/>
                  </a:lnTo>
                  <a:lnTo>
                    <a:pt x="180641" y="564836"/>
                  </a:lnTo>
                  <a:lnTo>
                    <a:pt x="122089" y="564836"/>
                  </a:lnTo>
                  <a:close/>
                  <a:moveTo>
                    <a:pt x="122089" y="515370"/>
                  </a:moveTo>
                  <a:lnTo>
                    <a:pt x="122089" y="477641"/>
                  </a:lnTo>
                  <a:lnTo>
                    <a:pt x="180641" y="477641"/>
                  </a:lnTo>
                  <a:lnTo>
                    <a:pt x="180641" y="515370"/>
                  </a:lnTo>
                  <a:lnTo>
                    <a:pt x="122089" y="515370"/>
                  </a:lnTo>
                  <a:close/>
                  <a:moveTo>
                    <a:pt x="122089" y="465923"/>
                  </a:moveTo>
                  <a:lnTo>
                    <a:pt x="122089" y="428195"/>
                  </a:lnTo>
                  <a:lnTo>
                    <a:pt x="180641" y="428195"/>
                  </a:lnTo>
                  <a:lnTo>
                    <a:pt x="180641" y="465923"/>
                  </a:lnTo>
                  <a:lnTo>
                    <a:pt x="122089" y="465923"/>
                  </a:lnTo>
                  <a:close/>
                  <a:moveTo>
                    <a:pt x="122089" y="416456"/>
                  </a:moveTo>
                  <a:lnTo>
                    <a:pt x="122089" y="378728"/>
                  </a:lnTo>
                  <a:lnTo>
                    <a:pt x="180641" y="378728"/>
                  </a:lnTo>
                  <a:lnTo>
                    <a:pt x="180641" y="416456"/>
                  </a:lnTo>
                  <a:lnTo>
                    <a:pt x="122089" y="416456"/>
                  </a:lnTo>
                  <a:close/>
                  <a:moveTo>
                    <a:pt x="122089" y="367010"/>
                  </a:moveTo>
                  <a:lnTo>
                    <a:pt x="122089" y="336498"/>
                  </a:lnTo>
                  <a:lnTo>
                    <a:pt x="180641" y="336498"/>
                  </a:lnTo>
                  <a:lnTo>
                    <a:pt x="180641" y="367010"/>
                  </a:lnTo>
                  <a:lnTo>
                    <a:pt x="122089" y="367010"/>
                  </a:lnTo>
                  <a:close/>
                  <a:moveTo>
                    <a:pt x="122089" y="324739"/>
                  </a:moveTo>
                  <a:lnTo>
                    <a:pt x="122089" y="287011"/>
                  </a:lnTo>
                  <a:lnTo>
                    <a:pt x="180641" y="287011"/>
                  </a:lnTo>
                  <a:lnTo>
                    <a:pt x="180641" y="324739"/>
                  </a:lnTo>
                  <a:lnTo>
                    <a:pt x="122089" y="324739"/>
                  </a:lnTo>
                  <a:close/>
                  <a:moveTo>
                    <a:pt x="122089" y="275293"/>
                  </a:moveTo>
                  <a:lnTo>
                    <a:pt x="122089" y="237565"/>
                  </a:lnTo>
                  <a:lnTo>
                    <a:pt x="180641" y="237565"/>
                  </a:lnTo>
                  <a:lnTo>
                    <a:pt x="180641" y="275293"/>
                  </a:lnTo>
                  <a:lnTo>
                    <a:pt x="122089" y="275293"/>
                  </a:lnTo>
                  <a:close/>
                  <a:moveTo>
                    <a:pt x="122089" y="225826"/>
                  </a:moveTo>
                  <a:lnTo>
                    <a:pt x="122089" y="188098"/>
                  </a:lnTo>
                  <a:lnTo>
                    <a:pt x="180641" y="188098"/>
                  </a:lnTo>
                  <a:lnTo>
                    <a:pt x="180641" y="225826"/>
                  </a:lnTo>
                  <a:lnTo>
                    <a:pt x="122089" y="225826"/>
                  </a:lnTo>
                  <a:close/>
                  <a:moveTo>
                    <a:pt x="122089" y="176379"/>
                  </a:moveTo>
                  <a:lnTo>
                    <a:pt x="122089" y="138651"/>
                  </a:lnTo>
                  <a:lnTo>
                    <a:pt x="180641" y="138651"/>
                  </a:lnTo>
                  <a:lnTo>
                    <a:pt x="180641" y="176379"/>
                  </a:lnTo>
                  <a:lnTo>
                    <a:pt x="122089" y="176379"/>
                  </a:lnTo>
                  <a:close/>
                  <a:moveTo>
                    <a:pt x="255775" y="126913"/>
                  </a:moveTo>
                  <a:lnTo>
                    <a:pt x="201907" y="126913"/>
                  </a:lnTo>
                  <a:lnTo>
                    <a:pt x="201907" y="89185"/>
                  </a:lnTo>
                  <a:lnTo>
                    <a:pt x="255775" y="89185"/>
                  </a:lnTo>
                  <a:lnTo>
                    <a:pt x="255775" y="126913"/>
                  </a:lnTo>
                  <a:close/>
                  <a:moveTo>
                    <a:pt x="255775" y="176379"/>
                  </a:moveTo>
                  <a:lnTo>
                    <a:pt x="201907" y="176379"/>
                  </a:lnTo>
                  <a:lnTo>
                    <a:pt x="201907" y="138651"/>
                  </a:lnTo>
                  <a:lnTo>
                    <a:pt x="255775" y="138651"/>
                  </a:lnTo>
                  <a:lnTo>
                    <a:pt x="255775" y="176379"/>
                  </a:lnTo>
                  <a:close/>
                  <a:moveTo>
                    <a:pt x="255775" y="225826"/>
                  </a:moveTo>
                  <a:lnTo>
                    <a:pt x="201907" y="225826"/>
                  </a:lnTo>
                  <a:lnTo>
                    <a:pt x="201907" y="188098"/>
                  </a:lnTo>
                  <a:lnTo>
                    <a:pt x="255775" y="188098"/>
                  </a:lnTo>
                  <a:lnTo>
                    <a:pt x="255775" y="225826"/>
                  </a:lnTo>
                  <a:close/>
                  <a:moveTo>
                    <a:pt x="255775" y="275293"/>
                  </a:moveTo>
                  <a:lnTo>
                    <a:pt x="201907" y="275293"/>
                  </a:lnTo>
                  <a:lnTo>
                    <a:pt x="201907" y="237565"/>
                  </a:lnTo>
                  <a:lnTo>
                    <a:pt x="255775" y="237565"/>
                  </a:lnTo>
                  <a:lnTo>
                    <a:pt x="255775" y="275293"/>
                  </a:lnTo>
                  <a:close/>
                  <a:moveTo>
                    <a:pt x="255775" y="324739"/>
                  </a:moveTo>
                  <a:lnTo>
                    <a:pt x="201907" y="324739"/>
                  </a:lnTo>
                  <a:lnTo>
                    <a:pt x="201907" y="287011"/>
                  </a:lnTo>
                  <a:lnTo>
                    <a:pt x="255775" y="287011"/>
                  </a:lnTo>
                  <a:lnTo>
                    <a:pt x="255775" y="324739"/>
                  </a:lnTo>
                  <a:close/>
                  <a:moveTo>
                    <a:pt x="255775" y="367010"/>
                  </a:moveTo>
                  <a:lnTo>
                    <a:pt x="201907" y="367010"/>
                  </a:lnTo>
                  <a:lnTo>
                    <a:pt x="201907" y="336498"/>
                  </a:lnTo>
                  <a:lnTo>
                    <a:pt x="255775" y="336498"/>
                  </a:lnTo>
                  <a:lnTo>
                    <a:pt x="255775" y="367010"/>
                  </a:lnTo>
                  <a:close/>
                  <a:moveTo>
                    <a:pt x="255775" y="416456"/>
                  </a:moveTo>
                  <a:lnTo>
                    <a:pt x="201907" y="416456"/>
                  </a:lnTo>
                  <a:lnTo>
                    <a:pt x="201907" y="378728"/>
                  </a:lnTo>
                  <a:lnTo>
                    <a:pt x="255775" y="378728"/>
                  </a:lnTo>
                  <a:lnTo>
                    <a:pt x="255775" y="416456"/>
                  </a:lnTo>
                  <a:close/>
                  <a:moveTo>
                    <a:pt x="255775" y="465923"/>
                  </a:moveTo>
                  <a:lnTo>
                    <a:pt x="201907" y="465923"/>
                  </a:lnTo>
                  <a:lnTo>
                    <a:pt x="201907" y="428195"/>
                  </a:lnTo>
                  <a:lnTo>
                    <a:pt x="255775" y="428195"/>
                  </a:lnTo>
                  <a:lnTo>
                    <a:pt x="255775" y="465923"/>
                  </a:lnTo>
                  <a:close/>
                  <a:moveTo>
                    <a:pt x="255775" y="515370"/>
                  </a:moveTo>
                  <a:lnTo>
                    <a:pt x="201907" y="515370"/>
                  </a:lnTo>
                  <a:lnTo>
                    <a:pt x="201907" y="477641"/>
                  </a:lnTo>
                  <a:lnTo>
                    <a:pt x="255775" y="477641"/>
                  </a:lnTo>
                  <a:lnTo>
                    <a:pt x="255775" y="515370"/>
                  </a:lnTo>
                  <a:close/>
                  <a:moveTo>
                    <a:pt x="255775" y="564836"/>
                  </a:moveTo>
                  <a:lnTo>
                    <a:pt x="201907" y="564836"/>
                  </a:lnTo>
                  <a:lnTo>
                    <a:pt x="201907" y="527108"/>
                  </a:lnTo>
                  <a:lnTo>
                    <a:pt x="255775" y="527108"/>
                  </a:lnTo>
                  <a:lnTo>
                    <a:pt x="255775" y="564836"/>
                  </a:lnTo>
                  <a:close/>
                  <a:moveTo>
                    <a:pt x="255775" y="614283"/>
                  </a:moveTo>
                  <a:lnTo>
                    <a:pt x="201907" y="614283"/>
                  </a:lnTo>
                  <a:lnTo>
                    <a:pt x="201907" y="576555"/>
                  </a:lnTo>
                  <a:lnTo>
                    <a:pt x="255775" y="576555"/>
                  </a:lnTo>
                  <a:lnTo>
                    <a:pt x="255775" y="614283"/>
                  </a:lnTo>
                  <a:close/>
                  <a:moveTo>
                    <a:pt x="255775" y="662021"/>
                  </a:moveTo>
                  <a:lnTo>
                    <a:pt x="201907" y="662021"/>
                  </a:lnTo>
                  <a:lnTo>
                    <a:pt x="201907" y="626021"/>
                  </a:lnTo>
                  <a:lnTo>
                    <a:pt x="255775" y="626021"/>
                  </a:lnTo>
                  <a:lnTo>
                    <a:pt x="255775" y="662021"/>
                  </a:lnTo>
                  <a:close/>
                  <a:moveTo>
                    <a:pt x="255775" y="711488"/>
                  </a:moveTo>
                  <a:lnTo>
                    <a:pt x="201907" y="711488"/>
                  </a:lnTo>
                  <a:lnTo>
                    <a:pt x="201907" y="673759"/>
                  </a:lnTo>
                  <a:lnTo>
                    <a:pt x="255775" y="673759"/>
                  </a:lnTo>
                  <a:lnTo>
                    <a:pt x="255775" y="711488"/>
                  </a:lnTo>
                  <a:close/>
                  <a:moveTo>
                    <a:pt x="255775" y="760934"/>
                  </a:moveTo>
                  <a:lnTo>
                    <a:pt x="201907" y="760934"/>
                  </a:lnTo>
                  <a:lnTo>
                    <a:pt x="201907" y="723226"/>
                  </a:lnTo>
                  <a:lnTo>
                    <a:pt x="255775" y="723226"/>
                  </a:lnTo>
                  <a:lnTo>
                    <a:pt x="255775" y="760934"/>
                  </a:lnTo>
                  <a:close/>
                  <a:moveTo>
                    <a:pt x="255775" y="810401"/>
                  </a:moveTo>
                  <a:lnTo>
                    <a:pt x="201907" y="810401"/>
                  </a:lnTo>
                  <a:lnTo>
                    <a:pt x="201907" y="772693"/>
                  </a:lnTo>
                  <a:lnTo>
                    <a:pt x="255775" y="772693"/>
                  </a:lnTo>
                  <a:lnTo>
                    <a:pt x="255775" y="810401"/>
                  </a:lnTo>
                  <a:close/>
                  <a:moveTo>
                    <a:pt x="255775" y="859847"/>
                  </a:moveTo>
                  <a:lnTo>
                    <a:pt x="201907" y="859847"/>
                  </a:lnTo>
                  <a:lnTo>
                    <a:pt x="201907" y="822119"/>
                  </a:lnTo>
                  <a:lnTo>
                    <a:pt x="255775" y="822119"/>
                  </a:lnTo>
                  <a:lnTo>
                    <a:pt x="255775" y="859847"/>
                  </a:lnTo>
                  <a:close/>
                  <a:moveTo>
                    <a:pt x="255775" y="909314"/>
                  </a:moveTo>
                  <a:lnTo>
                    <a:pt x="201907" y="909314"/>
                  </a:lnTo>
                  <a:lnTo>
                    <a:pt x="201907" y="871586"/>
                  </a:lnTo>
                  <a:lnTo>
                    <a:pt x="255775" y="871586"/>
                  </a:lnTo>
                  <a:lnTo>
                    <a:pt x="255775" y="909314"/>
                  </a:lnTo>
                  <a:close/>
                  <a:moveTo>
                    <a:pt x="255775" y="951565"/>
                  </a:moveTo>
                  <a:lnTo>
                    <a:pt x="201907" y="951565"/>
                  </a:lnTo>
                  <a:lnTo>
                    <a:pt x="201907" y="921052"/>
                  </a:lnTo>
                  <a:lnTo>
                    <a:pt x="255775" y="921052"/>
                  </a:lnTo>
                  <a:lnTo>
                    <a:pt x="255775" y="951565"/>
                  </a:lnTo>
                  <a:close/>
                  <a:moveTo>
                    <a:pt x="255775" y="1001031"/>
                  </a:moveTo>
                  <a:lnTo>
                    <a:pt x="201907" y="1001031"/>
                  </a:lnTo>
                  <a:lnTo>
                    <a:pt x="201907" y="963303"/>
                  </a:lnTo>
                  <a:lnTo>
                    <a:pt x="255775" y="963303"/>
                  </a:lnTo>
                  <a:lnTo>
                    <a:pt x="255775" y="1001031"/>
                  </a:lnTo>
                  <a:close/>
                  <a:moveTo>
                    <a:pt x="255775" y="1050478"/>
                  </a:moveTo>
                  <a:lnTo>
                    <a:pt x="201907" y="1050478"/>
                  </a:lnTo>
                  <a:lnTo>
                    <a:pt x="201907" y="1012750"/>
                  </a:lnTo>
                  <a:lnTo>
                    <a:pt x="255775" y="1012750"/>
                  </a:lnTo>
                  <a:lnTo>
                    <a:pt x="255775" y="1050478"/>
                  </a:lnTo>
                  <a:close/>
                  <a:moveTo>
                    <a:pt x="255775" y="1099944"/>
                  </a:moveTo>
                  <a:lnTo>
                    <a:pt x="201907" y="1099944"/>
                  </a:lnTo>
                  <a:lnTo>
                    <a:pt x="201907" y="1062236"/>
                  </a:lnTo>
                  <a:lnTo>
                    <a:pt x="255775" y="1062236"/>
                  </a:lnTo>
                  <a:lnTo>
                    <a:pt x="255775" y="1099944"/>
                  </a:lnTo>
                  <a:close/>
                  <a:moveTo>
                    <a:pt x="255775" y="1149391"/>
                  </a:moveTo>
                  <a:lnTo>
                    <a:pt x="201907" y="1149391"/>
                  </a:lnTo>
                  <a:lnTo>
                    <a:pt x="201907" y="1111663"/>
                  </a:lnTo>
                  <a:lnTo>
                    <a:pt x="255775" y="1111663"/>
                  </a:lnTo>
                  <a:lnTo>
                    <a:pt x="255775" y="1149391"/>
                  </a:lnTo>
                  <a:close/>
                  <a:moveTo>
                    <a:pt x="255775" y="1198858"/>
                  </a:moveTo>
                  <a:lnTo>
                    <a:pt x="201907" y="1198858"/>
                  </a:lnTo>
                  <a:lnTo>
                    <a:pt x="201907" y="1161150"/>
                  </a:lnTo>
                  <a:lnTo>
                    <a:pt x="255775" y="1161150"/>
                  </a:lnTo>
                  <a:lnTo>
                    <a:pt x="255775" y="1198858"/>
                  </a:lnTo>
                  <a:close/>
                  <a:moveTo>
                    <a:pt x="255775" y="1244244"/>
                  </a:moveTo>
                  <a:lnTo>
                    <a:pt x="201907" y="1244244"/>
                  </a:lnTo>
                  <a:lnTo>
                    <a:pt x="201907" y="1210596"/>
                  </a:lnTo>
                  <a:lnTo>
                    <a:pt x="255775" y="1210596"/>
                  </a:lnTo>
                  <a:lnTo>
                    <a:pt x="255775" y="1244244"/>
                  </a:lnTo>
                  <a:close/>
                  <a:moveTo>
                    <a:pt x="255775" y="1293690"/>
                  </a:moveTo>
                  <a:lnTo>
                    <a:pt x="201907" y="1293690"/>
                  </a:lnTo>
                  <a:lnTo>
                    <a:pt x="201907" y="1255962"/>
                  </a:lnTo>
                  <a:lnTo>
                    <a:pt x="255775" y="1255962"/>
                  </a:lnTo>
                  <a:lnTo>
                    <a:pt x="255775" y="1293690"/>
                  </a:lnTo>
                  <a:close/>
                  <a:moveTo>
                    <a:pt x="255775" y="1343157"/>
                  </a:moveTo>
                  <a:lnTo>
                    <a:pt x="201907" y="1343157"/>
                  </a:lnTo>
                  <a:lnTo>
                    <a:pt x="201907" y="1305429"/>
                  </a:lnTo>
                  <a:lnTo>
                    <a:pt x="255775" y="1305429"/>
                  </a:lnTo>
                  <a:lnTo>
                    <a:pt x="255775" y="1343157"/>
                  </a:lnTo>
                  <a:close/>
                  <a:moveTo>
                    <a:pt x="255775" y="1392604"/>
                  </a:moveTo>
                  <a:lnTo>
                    <a:pt x="201907" y="1392604"/>
                  </a:lnTo>
                  <a:lnTo>
                    <a:pt x="201907" y="1354876"/>
                  </a:lnTo>
                  <a:lnTo>
                    <a:pt x="255775" y="1354876"/>
                  </a:lnTo>
                  <a:lnTo>
                    <a:pt x="255775" y="1392604"/>
                  </a:lnTo>
                  <a:close/>
                  <a:moveTo>
                    <a:pt x="255775" y="1442070"/>
                  </a:moveTo>
                  <a:lnTo>
                    <a:pt x="201907" y="1442070"/>
                  </a:lnTo>
                  <a:lnTo>
                    <a:pt x="201907" y="1404362"/>
                  </a:lnTo>
                  <a:lnTo>
                    <a:pt x="255775" y="1404362"/>
                  </a:lnTo>
                  <a:lnTo>
                    <a:pt x="255775" y="1442070"/>
                  </a:lnTo>
                  <a:close/>
                  <a:moveTo>
                    <a:pt x="255775" y="1491517"/>
                  </a:moveTo>
                  <a:lnTo>
                    <a:pt x="201907" y="1491517"/>
                  </a:lnTo>
                  <a:lnTo>
                    <a:pt x="201907" y="1453789"/>
                  </a:lnTo>
                  <a:lnTo>
                    <a:pt x="255775" y="1453789"/>
                  </a:lnTo>
                  <a:lnTo>
                    <a:pt x="255775" y="1491517"/>
                  </a:lnTo>
                  <a:close/>
                  <a:moveTo>
                    <a:pt x="255775" y="1533788"/>
                  </a:moveTo>
                  <a:lnTo>
                    <a:pt x="201907" y="1533788"/>
                  </a:lnTo>
                  <a:lnTo>
                    <a:pt x="201907" y="1503275"/>
                  </a:lnTo>
                  <a:lnTo>
                    <a:pt x="255775" y="1503275"/>
                  </a:lnTo>
                  <a:lnTo>
                    <a:pt x="255775" y="1533788"/>
                  </a:lnTo>
                  <a:close/>
                  <a:moveTo>
                    <a:pt x="255775" y="1583234"/>
                  </a:moveTo>
                  <a:lnTo>
                    <a:pt x="201907" y="1583234"/>
                  </a:lnTo>
                  <a:lnTo>
                    <a:pt x="201907" y="1545506"/>
                  </a:lnTo>
                  <a:lnTo>
                    <a:pt x="255775" y="1545506"/>
                  </a:lnTo>
                  <a:lnTo>
                    <a:pt x="255775" y="1583234"/>
                  </a:lnTo>
                  <a:close/>
                  <a:moveTo>
                    <a:pt x="255775" y="1632701"/>
                  </a:moveTo>
                  <a:lnTo>
                    <a:pt x="201907" y="1632701"/>
                  </a:lnTo>
                  <a:lnTo>
                    <a:pt x="201907" y="1594973"/>
                  </a:lnTo>
                  <a:lnTo>
                    <a:pt x="255775" y="1594973"/>
                  </a:lnTo>
                  <a:lnTo>
                    <a:pt x="255775" y="1632701"/>
                  </a:lnTo>
                  <a:close/>
                  <a:moveTo>
                    <a:pt x="46974" y="1594973"/>
                  </a:moveTo>
                  <a:lnTo>
                    <a:pt x="100843" y="1594973"/>
                  </a:lnTo>
                  <a:lnTo>
                    <a:pt x="100843" y="1632701"/>
                  </a:lnTo>
                  <a:lnTo>
                    <a:pt x="46974" y="1632701"/>
                  </a:lnTo>
                  <a:lnTo>
                    <a:pt x="46974" y="1594973"/>
                  </a:lnTo>
                  <a:close/>
                  <a:moveTo>
                    <a:pt x="46974" y="1545526"/>
                  </a:moveTo>
                  <a:lnTo>
                    <a:pt x="100843" y="1545526"/>
                  </a:lnTo>
                  <a:lnTo>
                    <a:pt x="100843" y="1583254"/>
                  </a:lnTo>
                  <a:lnTo>
                    <a:pt x="46974" y="1583254"/>
                  </a:lnTo>
                  <a:lnTo>
                    <a:pt x="46974" y="1545526"/>
                  </a:lnTo>
                  <a:close/>
                  <a:moveTo>
                    <a:pt x="46974" y="1503255"/>
                  </a:moveTo>
                  <a:lnTo>
                    <a:pt x="100843" y="1503255"/>
                  </a:lnTo>
                  <a:lnTo>
                    <a:pt x="100843" y="1533767"/>
                  </a:lnTo>
                  <a:lnTo>
                    <a:pt x="46974" y="1533767"/>
                  </a:lnTo>
                  <a:lnTo>
                    <a:pt x="46974" y="1503255"/>
                  </a:lnTo>
                  <a:close/>
                  <a:moveTo>
                    <a:pt x="46974" y="1453809"/>
                  </a:moveTo>
                  <a:lnTo>
                    <a:pt x="100843" y="1453809"/>
                  </a:lnTo>
                  <a:lnTo>
                    <a:pt x="100843" y="1491537"/>
                  </a:lnTo>
                  <a:lnTo>
                    <a:pt x="46974" y="1491537"/>
                  </a:lnTo>
                  <a:lnTo>
                    <a:pt x="46974" y="1453809"/>
                  </a:lnTo>
                  <a:close/>
                  <a:moveTo>
                    <a:pt x="46974" y="1404342"/>
                  </a:moveTo>
                  <a:lnTo>
                    <a:pt x="100843" y="1404342"/>
                  </a:lnTo>
                  <a:lnTo>
                    <a:pt x="100843" y="1442050"/>
                  </a:lnTo>
                  <a:lnTo>
                    <a:pt x="46974" y="1442050"/>
                  </a:lnTo>
                  <a:lnTo>
                    <a:pt x="46974" y="1404342"/>
                  </a:lnTo>
                  <a:close/>
                  <a:moveTo>
                    <a:pt x="46974" y="1354896"/>
                  </a:moveTo>
                  <a:lnTo>
                    <a:pt x="100843" y="1354896"/>
                  </a:lnTo>
                  <a:lnTo>
                    <a:pt x="100843" y="1392624"/>
                  </a:lnTo>
                  <a:lnTo>
                    <a:pt x="46974" y="1392624"/>
                  </a:lnTo>
                  <a:lnTo>
                    <a:pt x="46974" y="1354896"/>
                  </a:lnTo>
                  <a:close/>
                  <a:moveTo>
                    <a:pt x="46974" y="1305429"/>
                  </a:moveTo>
                  <a:lnTo>
                    <a:pt x="100843" y="1305429"/>
                  </a:lnTo>
                  <a:lnTo>
                    <a:pt x="100843" y="1343157"/>
                  </a:lnTo>
                  <a:lnTo>
                    <a:pt x="46974" y="1343157"/>
                  </a:lnTo>
                  <a:lnTo>
                    <a:pt x="46974" y="1305429"/>
                  </a:lnTo>
                  <a:close/>
                  <a:moveTo>
                    <a:pt x="46974" y="1255982"/>
                  </a:moveTo>
                  <a:lnTo>
                    <a:pt x="100843" y="1255982"/>
                  </a:lnTo>
                  <a:lnTo>
                    <a:pt x="100843" y="1293710"/>
                  </a:lnTo>
                  <a:lnTo>
                    <a:pt x="46974" y="1293710"/>
                  </a:lnTo>
                  <a:lnTo>
                    <a:pt x="46974" y="1255982"/>
                  </a:lnTo>
                  <a:close/>
                  <a:moveTo>
                    <a:pt x="46974" y="1210596"/>
                  </a:moveTo>
                  <a:lnTo>
                    <a:pt x="100843" y="1210596"/>
                  </a:lnTo>
                  <a:lnTo>
                    <a:pt x="100843" y="1244244"/>
                  </a:lnTo>
                  <a:lnTo>
                    <a:pt x="46974" y="1244244"/>
                  </a:lnTo>
                  <a:lnTo>
                    <a:pt x="46974" y="1210596"/>
                  </a:lnTo>
                  <a:close/>
                  <a:moveTo>
                    <a:pt x="46974" y="1161129"/>
                  </a:moveTo>
                  <a:lnTo>
                    <a:pt x="100843" y="1161129"/>
                  </a:lnTo>
                  <a:lnTo>
                    <a:pt x="100843" y="1198838"/>
                  </a:lnTo>
                  <a:lnTo>
                    <a:pt x="46974" y="1198838"/>
                  </a:lnTo>
                  <a:lnTo>
                    <a:pt x="46974" y="1161129"/>
                  </a:lnTo>
                  <a:close/>
                  <a:moveTo>
                    <a:pt x="46974" y="1111683"/>
                  </a:moveTo>
                  <a:lnTo>
                    <a:pt x="100843" y="1111683"/>
                  </a:lnTo>
                  <a:lnTo>
                    <a:pt x="100843" y="1149411"/>
                  </a:lnTo>
                  <a:lnTo>
                    <a:pt x="46974" y="1149411"/>
                  </a:lnTo>
                  <a:lnTo>
                    <a:pt x="46974" y="1111683"/>
                  </a:lnTo>
                  <a:close/>
                  <a:moveTo>
                    <a:pt x="46974" y="1062216"/>
                  </a:moveTo>
                  <a:lnTo>
                    <a:pt x="100843" y="1062216"/>
                  </a:lnTo>
                  <a:lnTo>
                    <a:pt x="100843" y="1099924"/>
                  </a:lnTo>
                  <a:lnTo>
                    <a:pt x="46974" y="1099924"/>
                  </a:lnTo>
                  <a:lnTo>
                    <a:pt x="46974" y="1062216"/>
                  </a:lnTo>
                  <a:close/>
                  <a:moveTo>
                    <a:pt x="46974" y="1012770"/>
                  </a:moveTo>
                  <a:lnTo>
                    <a:pt x="100843" y="1012770"/>
                  </a:lnTo>
                  <a:lnTo>
                    <a:pt x="100843" y="1050498"/>
                  </a:lnTo>
                  <a:lnTo>
                    <a:pt x="46974" y="1050498"/>
                  </a:lnTo>
                  <a:lnTo>
                    <a:pt x="46974" y="1012770"/>
                  </a:lnTo>
                  <a:close/>
                  <a:moveTo>
                    <a:pt x="46974" y="963303"/>
                  </a:moveTo>
                  <a:lnTo>
                    <a:pt x="100843" y="963303"/>
                  </a:lnTo>
                  <a:lnTo>
                    <a:pt x="100843" y="1001031"/>
                  </a:lnTo>
                  <a:lnTo>
                    <a:pt x="46974" y="1001031"/>
                  </a:lnTo>
                  <a:lnTo>
                    <a:pt x="46974" y="963303"/>
                  </a:lnTo>
                  <a:close/>
                  <a:moveTo>
                    <a:pt x="46974" y="921052"/>
                  </a:moveTo>
                  <a:lnTo>
                    <a:pt x="100843" y="921052"/>
                  </a:lnTo>
                  <a:lnTo>
                    <a:pt x="100843" y="951565"/>
                  </a:lnTo>
                  <a:lnTo>
                    <a:pt x="46974" y="951565"/>
                  </a:lnTo>
                  <a:lnTo>
                    <a:pt x="46974" y="921052"/>
                  </a:lnTo>
                  <a:close/>
                  <a:moveTo>
                    <a:pt x="46974" y="871586"/>
                  </a:moveTo>
                  <a:lnTo>
                    <a:pt x="100843" y="871586"/>
                  </a:lnTo>
                  <a:lnTo>
                    <a:pt x="100843" y="909314"/>
                  </a:lnTo>
                  <a:lnTo>
                    <a:pt x="46974" y="909314"/>
                  </a:lnTo>
                  <a:lnTo>
                    <a:pt x="46974" y="871586"/>
                  </a:lnTo>
                  <a:close/>
                  <a:moveTo>
                    <a:pt x="46974" y="822139"/>
                  </a:moveTo>
                  <a:lnTo>
                    <a:pt x="100843" y="822139"/>
                  </a:lnTo>
                  <a:lnTo>
                    <a:pt x="100843" y="859867"/>
                  </a:lnTo>
                  <a:lnTo>
                    <a:pt x="46974" y="859867"/>
                  </a:lnTo>
                  <a:lnTo>
                    <a:pt x="46974" y="822139"/>
                  </a:lnTo>
                  <a:close/>
                  <a:moveTo>
                    <a:pt x="46974" y="772673"/>
                  </a:moveTo>
                  <a:lnTo>
                    <a:pt x="100843" y="772673"/>
                  </a:lnTo>
                  <a:lnTo>
                    <a:pt x="100843" y="810381"/>
                  </a:lnTo>
                  <a:lnTo>
                    <a:pt x="46974" y="810381"/>
                  </a:lnTo>
                  <a:lnTo>
                    <a:pt x="46974" y="772673"/>
                  </a:lnTo>
                  <a:close/>
                  <a:moveTo>
                    <a:pt x="46974" y="723226"/>
                  </a:moveTo>
                  <a:lnTo>
                    <a:pt x="100843" y="723226"/>
                  </a:lnTo>
                  <a:lnTo>
                    <a:pt x="100843" y="760934"/>
                  </a:lnTo>
                  <a:lnTo>
                    <a:pt x="46974" y="760934"/>
                  </a:lnTo>
                  <a:lnTo>
                    <a:pt x="46974" y="723226"/>
                  </a:lnTo>
                  <a:close/>
                  <a:moveTo>
                    <a:pt x="46974" y="673759"/>
                  </a:moveTo>
                  <a:lnTo>
                    <a:pt x="100843" y="673759"/>
                  </a:lnTo>
                  <a:lnTo>
                    <a:pt x="100843" y="711488"/>
                  </a:lnTo>
                  <a:lnTo>
                    <a:pt x="46974" y="711488"/>
                  </a:lnTo>
                  <a:lnTo>
                    <a:pt x="46974" y="673759"/>
                  </a:lnTo>
                  <a:close/>
                  <a:moveTo>
                    <a:pt x="46974" y="626021"/>
                  </a:moveTo>
                  <a:lnTo>
                    <a:pt x="100843" y="626021"/>
                  </a:lnTo>
                  <a:lnTo>
                    <a:pt x="100843" y="662021"/>
                  </a:lnTo>
                  <a:lnTo>
                    <a:pt x="46974" y="662021"/>
                  </a:lnTo>
                  <a:lnTo>
                    <a:pt x="46974" y="626021"/>
                  </a:lnTo>
                  <a:close/>
                  <a:moveTo>
                    <a:pt x="46974" y="576575"/>
                  </a:moveTo>
                  <a:lnTo>
                    <a:pt x="100843" y="576575"/>
                  </a:lnTo>
                  <a:lnTo>
                    <a:pt x="100843" y="614303"/>
                  </a:lnTo>
                  <a:lnTo>
                    <a:pt x="46974" y="614303"/>
                  </a:lnTo>
                  <a:lnTo>
                    <a:pt x="46974" y="576575"/>
                  </a:lnTo>
                  <a:close/>
                  <a:moveTo>
                    <a:pt x="46974" y="527108"/>
                  </a:moveTo>
                  <a:lnTo>
                    <a:pt x="100843" y="527108"/>
                  </a:lnTo>
                  <a:lnTo>
                    <a:pt x="100843" y="564836"/>
                  </a:lnTo>
                  <a:lnTo>
                    <a:pt x="46974" y="564836"/>
                  </a:lnTo>
                  <a:lnTo>
                    <a:pt x="46974" y="527108"/>
                  </a:lnTo>
                  <a:close/>
                  <a:moveTo>
                    <a:pt x="46974" y="477662"/>
                  </a:moveTo>
                  <a:lnTo>
                    <a:pt x="100843" y="477662"/>
                  </a:lnTo>
                  <a:lnTo>
                    <a:pt x="100843" y="515390"/>
                  </a:lnTo>
                  <a:lnTo>
                    <a:pt x="46974" y="515390"/>
                  </a:lnTo>
                  <a:lnTo>
                    <a:pt x="46974" y="477662"/>
                  </a:lnTo>
                  <a:close/>
                  <a:moveTo>
                    <a:pt x="46974" y="428195"/>
                  </a:moveTo>
                  <a:lnTo>
                    <a:pt x="100843" y="428195"/>
                  </a:lnTo>
                  <a:lnTo>
                    <a:pt x="100843" y="465923"/>
                  </a:lnTo>
                  <a:lnTo>
                    <a:pt x="46974" y="465923"/>
                  </a:lnTo>
                  <a:lnTo>
                    <a:pt x="46974" y="428195"/>
                  </a:lnTo>
                  <a:close/>
                  <a:moveTo>
                    <a:pt x="46974" y="378748"/>
                  </a:moveTo>
                  <a:lnTo>
                    <a:pt x="100843" y="378748"/>
                  </a:lnTo>
                  <a:lnTo>
                    <a:pt x="100843" y="416477"/>
                  </a:lnTo>
                  <a:lnTo>
                    <a:pt x="46974" y="416477"/>
                  </a:lnTo>
                  <a:lnTo>
                    <a:pt x="46974" y="378748"/>
                  </a:lnTo>
                  <a:close/>
                  <a:moveTo>
                    <a:pt x="46974" y="336478"/>
                  </a:moveTo>
                  <a:lnTo>
                    <a:pt x="100843" y="336478"/>
                  </a:lnTo>
                  <a:lnTo>
                    <a:pt x="100843" y="366990"/>
                  </a:lnTo>
                  <a:lnTo>
                    <a:pt x="46974" y="366990"/>
                  </a:lnTo>
                  <a:lnTo>
                    <a:pt x="46974" y="336478"/>
                  </a:lnTo>
                  <a:close/>
                  <a:moveTo>
                    <a:pt x="46974" y="287031"/>
                  </a:moveTo>
                  <a:lnTo>
                    <a:pt x="100843" y="287031"/>
                  </a:lnTo>
                  <a:lnTo>
                    <a:pt x="100843" y="324759"/>
                  </a:lnTo>
                  <a:lnTo>
                    <a:pt x="46974" y="324759"/>
                  </a:lnTo>
                  <a:lnTo>
                    <a:pt x="46974" y="287031"/>
                  </a:lnTo>
                  <a:close/>
                  <a:moveTo>
                    <a:pt x="46974" y="237565"/>
                  </a:moveTo>
                  <a:lnTo>
                    <a:pt x="100843" y="237565"/>
                  </a:lnTo>
                  <a:lnTo>
                    <a:pt x="100843" y="275293"/>
                  </a:lnTo>
                  <a:lnTo>
                    <a:pt x="46974" y="275293"/>
                  </a:lnTo>
                  <a:lnTo>
                    <a:pt x="46974" y="237565"/>
                  </a:lnTo>
                  <a:close/>
                  <a:moveTo>
                    <a:pt x="46974" y="188118"/>
                  </a:moveTo>
                  <a:lnTo>
                    <a:pt x="100843" y="188118"/>
                  </a:lnTo>
                  <a:lnTo>
                    <a:pt x="100843" y="225846"/>
                  </a:lnTo>
                  <a:lnTo>
                    <a:pt x="46974" y="225846"/>
                  </a:lnTo>
                  <a:lnTo>
                    <a:pt x="46974" y="188118"/>
                  </a:lnTo>
                  <a:close/>
                  <a:moveTo>
                    <a:pt x="46974" y="138651"/>
                  </a:moveTo>
                  <a:lnTo>
                    <a:pt x="100843" y="138651"/>
                  </a:lnTo>
                  <a:lnTo>
                    <a:pt x="100843" y="176379"/>
                  </a:lnTo>
                  <a:lnTo>
                    <a:pt x="46974" y="176379"/>
                  </a:lnTo>
                  <a:lnTo>
                    <a:pt x="46974" y="138651"/>
                  </a:lnTo>
                  <a:close/>
                  <a:moveTo>
                    <a:pt x="46974" y="89205"/>
                  </a:moveTo>
                  <a:lnTo>
                    <a:pt x="100843" y="89205"/>
                  </a:lnTo>
                  <a:lnTo>
                    <a:pt x="100843" y="126933"/>
                  </a:lnTo>
                  <a:lnTo>
                    <a:pt x="46974" y="126933"/>
                  </a:lnTo>
                  <a:lnTo>
                    <a:pt x="46974" y="89205"/>
                  </a:lnTo>
                  <a:close/>
                </a:path>
              </a:pathLst>
            </a:custGeom>
            <a:solidFill>
              <a:srgbClr val="A3E9F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th-TH"/>
            </a:p>
          </p:txBody>
        </p:sp>
        <p:grpSp>
          <p:nvGrpSpPr>
            <p:cNvPr id="39" name="กราฟิก 25">
              <a:extLst>
                <a:ext uri="{FF2B5EF4-FFF2-40B4-BE49-F238E27FC236}">
                  <a16:creationId xmlns:a16="http://schemas.microsoft.com/office/drawing/2014/main" id="{C771F82F-E88B-384D-4EFF-D0E6844827C3}"/>
                </a:ext>
              </a:extLst>
            </p:cNvPr>
            <p:cNvGrpSpPr/>
            <p:nvPr/>
          </p:nvGrpSpPr>
          <p:grpSpPr>
            <a:xfrm>
              <a:off x="5561455" y="3995743"/>
              <a:ext cx="462003" cy="133947"/>
              <a:chOff x="5561455" y="3995743"/>
              <a:chExt cx="462003" cy="133947"/>
            </a:xfrm>
            <a:solidFill>
              <a:srgbClr val="A3E9F3"/>
            </a:solidFill>
          </p:grpSpPr>
          <p:sp>
            <p:nvSpPr>
              <p:cNvPr id="40" name="รูปแบบอิสระ: รูปร่าง 39">
                <a:extLst>
                  <a:ext uri="{FF2B5EF4-FFF2-40B4-BE49-F238E27FC236}">
                    <a16:creationId xmlns:a16="http://schemas.microsoft.com/office/drawing/2014/main" id="{1AC3F1AD-B237-9E59-2D98-C7AE5B20CD20}"/>
                  </a:ext>
                </a:extLst>
              </p:cNvPr>
              <p:cNvSpPr/>
              <p:nvPr/>
            </p:nvSpPr>
            <p:spPr>
              <a:xfrm>
                <a:off x="6015941" y="3995743"/>
                <a:ext cx="7517" cy="133947"/>
              </a:xfrm>
              <a:custGeom>
                <a:avLst/>
                <a:gdLst>
                  <a:gd name="connsiteX0" fmla="*/ 0 w 7517"/>
                  <a:gd name="connsiteY0" fmla="*/ 0 h 133947"/>
                  <a:gd name="connsiteX1" fmla="*/ 7517 w 7517"/>
                  <a:gd name="connsiteY1" fmla="*/ 0 h 133947"/>
                  <a:gd name="connsiteX2" fmla="*/ 7517 w 7517"/>
                  <a:gd name="connsiteY2" fmla="*/ 133948 h 133947"/>
                  <a:gd name="connsiteX3" fmla="*/ 0 w 7517"/>
                  <a:gd name="connsiteY3" fmla="*/ 133948 h 133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7" h="133947">
                    <a:moveTo>
                      <a:pt x="0" y="0"/>
                    </a:moveTo>
                    <a:lnTo>
                      <a:pt x="7517" y="0"/>
                    </a:lnTo>
                    <a:lnTo>
                      <a:pt x="7517" y="133948"/>
                    </a:lnTo>
                    <a:lnTo>
                      <a:pt x="0" y="133948"/>
                    </a:lnTo>
                    <a:close/>
                  </a:path>
                </a:pathLst>
              </a:custGeom>
              <a:solidFill>
                <a:srgbClr val="A3E9F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1" name="รูปแบบอิสระ: รูปร่าง 40">
                <a:extLst>
                  <a:ext uri="{FF2B5EF4-FFF2-40B4-BE49-F238E27FC236}">
                    <a16:creationId xmlns:a16="http://schemas.microsoft.com/office/drawing/2014/main" id="{7954AE21-99FA-EB1E-5CD5-129780E79C9F}"/>
                  </a:ext>
                </a:extLst>
              </p:cNvPr>
              <p:cNvSpPr/>
              <p:nvPr/>
            </p:nvSpPr>
            <p:spPr>
              <a:xfrm>
                <a:off x="5599083" y="3995743"/>
                <a:ext cx="7517" cy="133947"/>
              </a:xfrm>
              <a:custGeom>
                <a:avLst/>
                <a:gdLst>
                  <a:gd name="connsiteX0" fmla="*/ 0 w 7517"/>
                  <a:gd name="connsiteY0" fmla="*/ 0 h 133947"/>
                  <a:gd name="connsiteX1" fmla="*/ 7517 w 7517"/>
                  <a:gd name="connsiteY1" fmla="*/ 0 h 133947"/>
                  <a:gd name="connsiteX2" fmla="*/ 7517 w 7517"/>
                  <a:gd name="connsiteY2" fmla="*/ 133948 h 133947"/>
                  <a:gd name="connsiteX3" fmla="*/ 0 w 7517"/>
                  <a:gd name="connsiteY3" fmla="*/ 133948 h 133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7" h="133947">
                    <a:moveTo>
                      <a:pt x="0" y="0"/>
                    </a:moveTo>
                    <a:lnTo>
                      <a:pt x="7517" y="0"/>
                    </a:lnTo>
                    <a:lnTo>
                      <a:pt x="7517" y="133948"/>
                    </a:lnTo>
                    <a:lnTo>
                      <a:pt x="0" y="133948"/>
                    </a:lnTo>
                    <a:close/>
                  </a:path>
                </a:pathLst>
              </a:custGeom>
              <a:solidFill>
                <a:srgbClr val="A3E9F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2" name="รูปแบบอิสระ: รูปร่าง 41">
                <a:extLst>
                  <a:ext uri="{FF2B5EF4-FFF2-40B4-BE49-F238E27FC236}">
                    <a16:creationId xmlns:a16="http://schemas.microsoft.com/office/drawing/2014/main" id="{E000B449-A90E-9E37-36CD-D7BD2ED2B06C}"/>
                  </a:ext>
                </a:extLst>
              </p:cNvPr>
              <p:cNvSpPr/>
              <p:nvPr/>
            </p:nvSpPr>
            <p:spPr>
              <a:xfrm>
                <a:off x="5963279" y="3995743"/>
                <a:ext cx="7517" cy="133947"/>
              </a:xfrm>
              <a:custGeom>
                <a:avLst/>
                <a:gdLst>
                  <a:gd name="connsiteX0" fmla="*/ 0 w 7517"/>
                  <a:gd name="connsiteY0" fmla="*/ 0 h 133947"/>
                  <a:gd name="connsiteX1" fmla="*/ 7517 w 7517"/>
                  <a:gd name="connsiteY1" fmla="*/ 0 h 133947"/>
                  <a:gd name="connsiteX2" fmla="*/ 7517 w 7517"/>
                  <a:gd name="connsiteY2" fmla="*/ 133948 h 133947"/>
                  <a:gd name="connsiteX3" fmla="*/ 0 w 7517"/>
                  <a:gd name="connsiteY3" fmla="*/ 133948 h 133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7" h="133947">
                    <a:moveTo>
                      <a:pt x="0" y="0"/>
                    </a:moveTo>
                    <a:lnTo>
                      <a:pt x="7517" y="0"/>
                    </a:lnTo>
                    <a:lnTo>
                      <a:pt x="7517" y="133948"/>
                    </a:lnTo>
                    <a:lnTo>
                      <a:pt x="0" y="133948"/>
                    </a:lnTo>
                    <a:close/>
                  </a:path>
                </a:pathLst>
              </a:custGeom>
              <a:solidFill>
                <a:srgbClr val="A3E9F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3" name="รูปแบบอิสระ: รูปร่าง 42">
                <a:extLst>
                  <a:ext uri="{FF2B5EF4-FFF2-40B4-BE49-F238E27FC236}">
                    <a16:creationId xmlns:a16="http://schemas.microsoft.com/office/drawing/2014/main" id="{D51FF4EB-736C-959A-9E39-FF9FE979E391}"/>
                  </a:ext>
                </a:extLst>
              </p:cNvPr>
              <p:cNvSpPr/>
              <p:nvPr/>
            </p:nvSpPr>
            <p:spPr>
              <a:xfrm>
                <a:off x="5561455" y="3995743"/>
                <a:ext cx="7517" cy="133947"/>
              </a:xfrm>
              <a:custGeom>
                <a:avLst/>
                <a:gdLst>
                  <a:gd name="connsiteX0" fmla="*/ 0 w 7517"/>
                  <a:gd name="connsiteY0" fmla="*/ 0 h 133947"/>
                  <a:gd name="connsiteX1" fmla="*/ 7517 w 7517"/>
                  <a:gd name="connsiteY1" fmla="*/ 0 h 133947"/>
                  <a:gd name="connsiteX2" fmla="*/ 7517 w 7517"/>
                  <a:gd name="connsiteY2" fmla="*/ 133948 h 133947"/>
                  <a:gd name="connsiteX3" fmla="*/ 0 w 7517"/>
                  <a:gd name="connsiteY3" fmla="*/ 133948 h 133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7" h="133947">
                    <a:moveTo>
                      <a:pt x="0" y="0"/>
                    </a:moveTo>
                    <a:lnTo>
                      <a:pt x="7517" y="0"/>
                    </a:lnTo>
                    <a:lnTo>
                      <a:pt x="7517" y="133948"/>
                    </a:lnTo>
                    <a:lnTo>
                      <a:pt x="0" y="133948"/>
                    </a:lnTo>
                    <a:close/>
                  </a:path>
                </a:pathLst>
              </a:custGeom>
              <a:solidFill>
                <a:srgbClr val="A3E9F3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</p:grpSp>
      </p:grpSp>
      <p:grpSp>
        <p:nvGrpSpPr>
          <p:cNvPr id="44" name="กราฟิก 25">
            <a:extLst>
              <a:ext uri="{FF2B5EF4-FFF2-40B4-BE49-F238E27FC236}">
                <a16:creationId xmlns:a16="http://schemas.microsoft.com/office/drawing/2014/main" id="{E9231B42-526F-14B0-C4D1-FA83B10C0EBC}"/>
              </a:ext>
            </a:extLst>
          </p:cNvPr>
          <p:cNvGrpSpPr/>
          <p:nvPr/>
        </p:nvGrpSpPr>
        <p:grpSpPr>
          <a:xfrm>
            <a:off x="5287832" y="4655624"/>
            <a:ext cx="1320752" cy="1630251"/>
            <a:chOff x="4339945" y="4649157"/>
            <a:chExt cx="1320752" cy="1630251"/>
          </a:xfrm>
        </p:grpSpPr>
        <p:grpSp>
          <p:nvGrpSpPr>
            <p:cNvPr id="45" name="กราฟิก 25">
              <a:extLst>
                <a:ext uri="{FF2B5EF4-FFF2-40B4-BE49-F238E27FC236}">
                  <a16:creationId xmlns:a16="http://schemas.microsoft.com/office/drawing/2014/main" id="{D9D55871-9D50-3E11-E024-7E5A83DEDF88}"/>
                </a:ext>
              </a:extLst>
            </p:cNvPr>
            <p:cNvGrpSpPr/>
            <p:nvPr/>
          </p:nvGrpSpPr>
          <p:grpSpPr>
            <a:xfrm>
              <a:off x="5147962" y="4669598"/>
              <a:ext cx="512735" cy="1603117"/>
              <a:chOff x="5147962" y="4669598"/>
              <a:chExt cx="512735" cy="1603117"/>
            </a:xfrm>
          </p:grpSpPr>
          <p:sp>
            <p:nvSpPr>
              <p:cNvPr id="46" name="รูปแบบอิสระ: รูปร่าง 45">
                <a:extLst>
                  <a:ext uri="{FF2B5EF4-FFF2-40B4-BE49-F238E27FC236}">
                    <a16:creationId xmlns:a16="http://schemas.microsoft.com/office/drawing/2014/main" id="{9B3E58F4-7533-2E65-47DB-E2AC2A16D9F5}"/>
                  </a:ext>
                </a:extLst>
              </p:cNvPr>
              <p:cNvSpPr/>
              <p:nvPr/>
            </p:nvSpPr>
            <p:spPr>
              <a:xfrm>
                <a:off x="5262410" y="6215806"/>
                <a:ext cx="98444" cy="56909"/>
              </a:xfrm>
              <a:custGeom>
                <a:avLst/>
                <a:gdLst>
                  <a:gd name="connsiteX0" fmla="*/ 98445 w 98444"/>
                  <a:gd name="connsiteY0" fmla="*/ 56910 h 56909"/>
                  <a:gd name="connsiteX1" fmla="*/ 88656 w 98444"/>
                  <a:gd name="connsiteY1" fmla="*/ 9071 h 56909"/>
                  <a:gd name="connsiteX2" fmla="*/ 13501 w 98444"/>
                  <a:gd name="connsiteY2" fmla="*/ 3845 h 56909"/>
                  <a:gd name="connsiteX3" fmla="*/ 195 w 98444"/>
                  <a:gd name="connsiteY3" fmla="*/ 56749 h 56909"/>
                  <a:gd name="connsiteX4" fmla="*/ 98445 w 98444"/>
                  <a:gd name="connsiteY4" fmla="*/ 56890 h 56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8444" h="56909">
                    <a:moveTo>
                      <a:pt x="98445" y="56910"/>
                    </a:moveTo>
                    <a:cubicBezTo>
                      <a:pt x="98445" y="56910"/>
                      <a:pt x="97018" y="25774"/>
                      <a:pt x="88656" y="9071"/>
                    </a:cubicBezTo>
                    <a:cubicBezTo>
                      <a:pt x="80315" y="-7632"/>
                      <a:pt x="13501" y="3845"/>
                      <a:pt x="13501" y="3845"/>
                    </a:cubicBezTo>
                    <a:cubicBezTo>
                      <a:pt x="13501" y="3845"/>
                      <a:pt x="-1895" y="31704"/>
                      <a:pt x="195" y="56749"/>
                    </a:cubicBezTo>
                    <a:lnTo>
                      <a:pt x="98445" y="56890"/>
                    </a:lnTo>
                    <a:close/>
                  </a:path>
                </a:pathLst>
              </a:custGeom>
              <a:solidFill>
                <a:srgbClr val="006C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7" name="รูปแบบอิสระ: รูปร่าง 46">
                <a:extLst>
                  <a:ext uri="{FF2B5EF4-FFF2-40B4-BE49-F238E27FC236}">
                    <a16:creationId xmlns:a16="http://schemas.microsoft.com/office/drawing/2014/main" id="{CD6EDE2D-010C-8E1E-0A7C-39400792E819}"/>
                  </a:ext>
                </a:extLst>
              </p:cNvPr>
              <p:cNvSpPr/>
              <p:nvPr/>
            </p:nvSpPr>
            <p:spPr>
              <a:xfrm>
                <a:off x="5441704" y="6215806"/>
                <a:ext cx="98444" cy="56909"/>
              </a:xfrm>
              <a:custGeom>
                <a:avLst/>
                <a:gdLst>
                  <a:gd name="connsiteX0" fmla="*/ 98445 w 98444"/>
                  <a:gd name="connsiteY0" fmla="*/ 56910 h 56909"/>
                  <a:gd name="connsiteX1" fmla="*/ 88656 w 98444"/>
                  <a:gd name="connsiteY1" fmla="*/ 9071 h 56909"/>
                  <a:gd name="connsiteX2" fmla="*/ 13501 w 98444"/>
                  <a:gd name="connsiteY2" fmla="*/ 3845 h 56909"/>
                  <a:gd name="connsiteX3" fmla="*/ 195 w 98444"/>
                  <a:gd name="connsiteY3" fmla="*/ 56749 h 56909"/>
                  <a:gd name="connsiteX4" fmla="*/ 98445 w 98444"/>
                  <a:gd name="connsiteY4" fmla="*/ 56890 h 56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8444" h="56909">
                    <a:moveTo>
                      <a:pt x="98445" y="56910"/>
                    </a:moveTo>
                    <a:cubicBezTo>
                      <a:pt x="98445" y="56910"/>
                      <a:pt x="97018" y="25774"/>
                      <a:pt x="88656" y="9071"/>
                    </a:cubicBezTo>
                    <a:cubicBezTo>
                      <a:pt x="80315" y="-7632"/>
                      <a:pt x="13501" y="3845"/>
                      <a:pt x="13501" y="3845"/>
                    </a:cubicBezTo>
                    <a:cubicBezTo>
                      <a:pt x="13501" y="3845"/>
                      <a:pt x="-1895" y="31704"/>
                      <a:pt x="195" y="56749"/>
                    </a:cubicBezTo>
                    <a:lnTo>
                      <a:pt x="98445" y="56890"/>
                    </a:lnTo>
                    <a:close/>
                  </a:path>
                </a:pathLst>
              </a:custGeom>
              <a:solidFill>
                <a:srgbClr val="006C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8" name="รูปแบบอิสระ: รูปร่าง 47">
                <a:extLst>
                  <a:ext uri="{FF2B5EF4-FFF2-40B4-BE49-F238E27FC236}">
                    <a16:creationId xmlns:a16="http://schemas.microsoft.com/office/drawing/2014/main" id="{AA15E66A-7326-014C-3D68-8BBB79DB7931}"/>
                  </a:ext>
                </a:extLst>
              </p:cNvPr>
              <p:cNvSpPr/>
              <p:nvPr/>
            </p:nvSpPr>
            <p:spPr>
              <a:xfrm>
                <a:off x="5317559" y="4882062"/>
                <a:ext cx="163535" cy="114671"/>
              </a:xfrm>
              <a:custGeom>
                <a:avLst/>
                <a:gdLst>
                  <a:gd name="connsiteX0" fmla="*/ 0 w 163535"/>
                  <a:gd name="connsiteY0" fmla="*/ 69205 h 114671"/>
                  <a:gd name="connsiteX1" fmla="*/ 83878 w 163535"/>
                  <a:gd name="connsiteY1" fmla="*/ 114672 h 114671"/>
                  <a:gd name="connsiteX2" fmla="*/ 163535 w 163535"/>
                  <a:gd name="connsiteY2" fmla="*/ 57889 h 114671"/>
                  <a:gd name="connsiteX3" fmla="*/ 138692 w 163535"/>
                  <a:gd name="connsiteY3" fmla="*/ 54170 h 114671"/>
                  <a:gd name="connsiteX4" fmla="*/ 130933 w 163535"/>
                  <a:gd name="connsiteY4" fmla="*/ 12362 h 114671"/>
                  <a:gd name="connsiteX5" fmla="*/ 130390 w 163535"/>
                  <a:gd name="connsiteY5" fmla="*/ 2834 h 114671"/>
                  <a:gd name="connsiteX6" fmla="*/ 52401 w 163535"/>
                  <a:gd name="connsiteY6" fmla="*/ 0 h 114671"/>
                  <a:gd name="connsiteX7" fmla="*/ 52341 w 163535"/>
                  <a:gd name="connsiteY7" fmla="*/ 965 h 114671"/>
                  <a:gd name="connsiteX8" fmla="*/ 52120 w 163535"/>
                  <a:gd name="connsiteY8" fmla="*/ 4060 h 114671"/>
                  <a:gd name="connsiteX9" fmla="*/ 51959 w 163535"/>
                  <a:gd name="connsiteY9" fmla="*/ 6291 h 114671"/>
                  <a:gd name="connsiteX10" fmla="*/ 51778 w 163535"/>
                  <a:gd name="connsiteY10" fmla="*/ 8623 h 114671"/>
                  <a:gd name="connsiteX11" fmla="*/ 41607 w 163535"/>
                  <a:gd name="connsiteY11" fmla="*/ 55115 h 114671"/>
                  <a:gd name="connsiteX12" fmla="*/ 0 w 163535"/>
                  <a:gd name="connsiteY12" fmla="*/ 69185 h 114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3535" h="114671">
                    <a:moveTo>
                      <a:pt x="0" y="69205"/>
                    </a:moveTo>
                    <a:cubicBezTo>
                      <a:pt x="8342" y="75255"/>
                      <a:pt x="83878" y="114672"/>
                      <a:pt x="83878" y="114672"/>
                    </a:cubicBezTo>
                    <a:lnTo>
                      <a:pt x="163535" y="57889"/>
                    </a:lnTo>
                    <a:cubicBezTo>
                      <a:pt x="163535" y="57889"/>
                      <a:pt x="139335" y="54371"/>
                      <a:pt x="138692" y="54170"/>
                    </a:cubicBezTo>
                    <a:cubicBezTo>
                      <a:pt x="131496" y="52160"/>
                      <a:pt x="131837" y="32884"/>
                      <a:pt x="130933" y="12362"/>
                    </a:cubicBezTo>
                    <a:cubicBezTo>
                      <a:pt x="130792" y="9206"/>
                      <a:pt x="130611" y="6010"/>
                      <a:pt x="130390" y="2834"/>
                    </a:cubicBezTo>
                    <a:lnTo>
                      <a:pt x="52401" y="0"/>
                    </a:lnTo>
                    <a:lnTo>
                      <a:pt x="52341" y="965"/>
                    </a:lnTo>
                    <a:cubicBezTo>
                      <a:pt x="52281" y="1950"/>
                      <a:pt x="52200" y="2995"/>
                      <a:pt x="52120" y="4060"/>
                    </a:cubicBezTo>
                    <a:lnTo>
                      <a:pt x="51959" y="6291"/>
                    </a:lnTo>
                    <a:cubicBezTo>
                      <a:pt x="51919" y="7055"/>
                      <a:pt x="51838" y="7819"/>
                      <a:pt x="51778" y="8623"/>
                    </a:cubicBezTo>
                    <a:cubicBezTo>
                      <a:pt x="50371" y="26653"/>
                      <a:pt x="47356" y="52140"/>
                      <a:pt x="41607" y="55115"/>
                    </a:cubicBezTo>
                    <a:cubicBezTo>
                      <a:pt x="38331" y="56803"/>
                      <a:pt x="16140" y="56542"/>
                      <a:pt x="0" y="69185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49" name="รูปแบบอิสระ: รูปร่าง 48">
                <a:extLst>
                  <a:ext uri="{FF2B5EF4-FFF2-40B4-BE49-F238E27FC236}">
                    <a16:creationId xmlns:a16="http://schemas.microsoft.com/office/drawing/2014/main" id="{6AF5A4DD-7DBA-AB7C-3E84-FF2F2E737372}"/>
                  </a:ext>
                </a:extLst>
              </p:cNvPr>
              <p:cNvSpPr/>
              <p:nvPr/>
            </p:nvSpPr>
            <p:spPr>
              <a:xfrm>
                <a:off x="5369337" y="4882082"/>
                <a:ext cx="79154" cy="43192"/>
              </a:xfrm>
              <a:custGeom>
                <a:avLst/>
                <a:gdLst>
                  <a:gd name="connsiteX0" fmla="*/ 0 w 79154"/>
                  <a:gd name="connsiteY0" fmla="*/ 8623 h 43192"/>
                  <a:gd name="connsiteX1" fmla="*/ 42009 w 79154"/>
                  <a:gd name="connsiteY1" fmla="*/ 43175 h 43192"/>
                  <a:gd name="connsiteX2" fmla="*/ 79155 w 79154"/>
                  <a:gd name="connsiteY2" fmla="*/ 12362 h 43192"/>
                  <a:gd name="connsiteX3" fmla="*/ 78612 w 79154"/>
                  <a:gd name="connsiteY3" fmla="*/ 2834 h 43192"/>
                  <a:gd name="connsiteX4" fmla="*/ 623 w 79154"/>
                  <a:gd name="connsiteY4" fmla="*/ 0 h 43192"/>
                  <a:gd name="connsiteX5" fmla="*/ 563 w 79154"/>
                  <a:gd name="connsiteY5" fmla="*/ 965 h 43192"/>
                  <a:gd name="connsiteX6" fmla="*/ 342 w 79154"/>
                  <a:gd name="connsiteY6" fmla="*/ 4060 h 43192"/>
                  <a:gd name="connsiteX7" fmla="*/ 181 w 79154"/>
                  <a:gd name="connsiteY7" fmla="*/ 6291 h 43192"/>
                  <a:gd name="connsiteX8" fmla="*/ 0 w 79154"/>
                  <a:gd name="connsiteY8" fmla="*/ 8623 h 43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9154" h="43192">
                    <a:moveTo>
                      <a:pt x="0" y="8623"/>
                    </a:moveTo>
                    <a:cubicBezTo>
                      <a:pt x="6432" y="21487"/>
                      <a:pt x="20763" y="43899"/>
                      <a:pt x="42009" y="43175"/>
                    </a:cubicBezTo>
                    <a:cubicBezTo>
                      <a:pt x="62311" y="42452"/>
                      <a:pt x="73848" y="24000"/>
                      <a:pt x="79155" y="12362"/>
                    </a:cubicBezTo>
                    <a:cubicBezTo>
                      <a:pt x="79014" y="9206"/>
                      <a:pt x="78833" y="6010"/>
                      <a:pt x="78612" y="2834"/>
                    </a:cubicBezTo>
                    <a:lnTo>
                      <a:pt x="623" y="0"/>
                    </a:lnTo>
                    <a:lnTo>
                      <a:pt x="563" y="965"/>
                    </a:lnTo>
                    <a:lnTo>
                      <a:pt x="342" y="4060"/>
                    </a:lnTo>
                    <a:lnTo>
                      <a:pt x="181" y="6291"/>
                    </a:lnTo>
                    <a:cubicBezTo>
                      <a:pt x="141" y="7055"/>
                      <a:pt x="60" y="7819"/>
                      <a:pt x="0" y="8623"/>
                    </a:cubicBezTo>
                    <a:close/>
                  </a:path>
                </a:pathLst>
              </a:custGeom>
              <a:solidFill>
                <a:srgbClr val="CB7D4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0" name="รูปแบบอิสระ: รูปร่าง 49">
                <a:extLst>
                  <a:ext uri="{FF2B5EF4-FFF2-40B4-BE49-F238E27FC236}">
                    <a16:creationId xmlns:a16="http://schemas.microsoft.com/office/drawing/2014/main" id="{E8FCD120-A165-70E4-C969-9952E04FD340}"/>
                  </a:ext>
                </a:extLst>
              </p:cNvPr>
              <p:cNvSpPr/>
              <p:nvPr/>
            </p:nvSpPr>
            <p:spPr>
              <a:xfrm>
                <a:off x="5375206" y="4694581"/>
                <a:ext cx="82008" cy="17191"/>
              </a:xfrm>
              <a:custGeom>
                <a:avLst/>
                <a:gdLst>
                  <a:gd name="connsiteX0" fmla="*/ 82009 w 82008"/>
                  <a:gd name="connsiteY0" fmla="*/ 16428 h 17191"/>
                  <a:gd name="connsiteX1" fmla="*/ 0 w 82008"/>
                  <a:gd name="connsiteY1" fmla="*/ 17192 h 17191"/>
                  <a:gd name="connsiteX2" fmla="*/ 82009 w 82008"/>
                  <a:gd name="connsiteY2" fmla="*/ 16428 h 17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2008" h="17191">
                    <a:moveTo>
                      <a:pt x="82009" y="16428"/>
                    </a:moveTo>
                    <a:cubicBezTo>
                      <a:pt x="82009" y="16428"/>
                      <a:pt x="44381" y="-21039"/>
                      <a:pt x="0" y="17192"/>
                    </a:cubicBezTo>
                    <a:cubicBezTo>
                      <a:pt x="0" y="17192"/>
                      <a:pt x="26392" y="11724"/>
                      <a:pt x="82009" y="16428"/>
                    </a:cubicBezTo>
                    <a:close/>
                  </a:path>
                </a:pathLst>
              </a:custGeom>
              <a:solidFill>
                <a:srgbClr val="01806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1" name="รูปแบบอิสระ: รูปร่าง 50">
                <a:extLst>
                  <a:ext uri="{FF2B5EF4-FFF2-40B4-BE49-F238E27FC236}">
                    <a16:creationId xmlns:a16="http://schemas.microsoft.com/office/drawing/2014/main" id="{AA806DA7-D9C2-ADA9-CE43-AE0F1883B7BF}"/>
                  </a:ext>
                </a:extLst>
              </p:cNvPr>
              <p:cNvSpPr/>
              <p:nvPr/>
            </p:nvSpPr>
            <p:spPr>
              <a:xfrm>
                <a:off x="5337630" y="4702109"/>
                <a:ext cx="154303" cy="146707"/>
              </a:xfrm>
              <a:custGeom>
                <a:avLst/>
                <a:gdLst>
                  <a:gd name="connsiteX0" fmla="*/ 133555 w 154303"/>
                  <a:gd name="connsiteY0" fmla="*/ 146707 h 146707"/>
                  <a:gd name="connsiteX1" fmla="*/ 152811 w 154303"/>
                  <a:gd name="connsiteY1" fmla="*/ 93321 h 146707"/>
                  <a:gd name="connsiteX2" fmla="*/ 75003 w 154303"/>
                  <a:gd name="connsiteY2" fmla="*/ 257 h 146707"/>
                  <a:gd name="connsiteX3" fmla="*/ 30139 w 154303"/>
                  <a:gd name="connsiteY3" fmla="*/ 13483 h 146707"/>
                  <a:gd name="connsiteX4" fmla="*/ 8471 w 154303"/>
                  <a:gd name="connsiteY4" fmla="*/ 115532 h 146707"/>
                  <a:gd name="connsiteX5" fmla="*/ 13818 w 154303"/>
                  <a:gd name="connsiteY5" fmla="*/ 138767 h 146707"/>
                  <a:gd name="connsiteX6" fmla="*/ 133555 w 154303"/>
                  <a:gd name="connsiteY6" fmla="*/ 146707 h 146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4303" h="146707">
                    <a:moveTo>
                      <a:pt x="133555" y="146707"/>
                    </a:moveTo>
                    <a:cubicBezTo>
                      <a:pt x="133555" y="146707"/>
                      <a:pt x="145454" y="122044"/>
                      <a:pt x="152811" y="93321"/>
                    </a:cubicBezTo>
                    <a:cubicBezTo>
                      <a:pt x="158057" y="72819"/>
                      <a:pt x="153253" y="-5029"/>
                      <a:pt x="75003" y="257"/>
                    </a:cubicBezTo>
                    <a:cubicBezTo>
                      <a:pt x="75003" y="257"/>
                      <a:pt x="52350" y="779"/>
                      <a:pt x="30139" y="13483"/>
                    </a:cubicBezTo>
                    <a:cubicBezTo>
                      <a:pt x="12471" y="23573"/>
                      <a:pt x="-13619" y="46266"/>
                      <a:pt x="8471" y="115532"/>
                    </a:cubicBezTo>
                    <a:lnTo>
                      <a:pt x="13818" y="138767"/>
                    </a:lnTo>
                    <a:lnTo>
                      <a:pt x="133555" y="146707"/>
                    </a:lnTo>
                    <a:close/>
                  </a:path>
                </a:pathLst>
              </a:custGeom>
              <a:solidFill>
                <a:srgbClr val="393B3A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2" name="รูปแบบอิสระ: รูปร่าง 51">
                <a:extLst>
                  <a:ext uri="{FF2B5EF4-FFF2-40B4-BE49-F238E27FC236}">
                    <a16:creationId xmlns:a16="http://schemas.microsoft.com/office/drawing/2014/main" id="{66777530-0D24-DCDB-FB93-B204B678E3C7}"/>
                  </a:ext>
                </a:extLst>
              </p:cNvPr>
              <p:cNvSpPr/>
              <p:nvPr/>
            </p:nvSpPr>
            <p:spPr>
              <a:xfrm>
                <a:off x="5349096" y="4753551"/>
                <a:ext cx="127083" cy="152471"/>
              </a:xfrm>
              <a:custGeom>
                <a:avLst/>
                <a:gdLst>
                  <a:gd name="connsiteX0" fmla="*/ 12623 w 127083"/>
                  <a:gd name="connsiteY0" fmla="*/ 127948 h 152471"/>
                  <a:gd name="connsiteX1" fmla="*/ 112019 w 127083"/>
                  <a:gd name="connsiteY1" fmla="*/ 125395 h 152471"/>
                  <a:gd name="connsiteX2" fmla="*/ 122491 w 127083"/>
                  <a:gd name="connsiteY2" fmla="*/ 81215 h 152471"/>
                  <a:gd name="connsiteX3" fmla="*/ 126370 w 127083"/>
                  <a:gd name="connsiteY3" fmla="*/ 27950 h 152471"/>
                  <a:gd name="connsiteX4" fmla="*/ 78994 w 127083"/>
                  <a:gd name="connsiteY4" fmla="*/ 995 h 152471"/>
                  <a:gd name="connsiteX5" fmla="*/ 322 w 127083"/>
                  <a:gd name="connsiteY5" fmla="*/ 35708 h 152471"/>
                  <a:gd name="connsiteX6" fmla="*/ 12603 w 127083"/>
                  <a:gd name="connsiteY6" fmla="*/ 127968 h 152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7083" h="152471">
                    <a:moveTo>
                      <a:pt x="12623" y="127948"/>
                    </a:moveTo>
                    <a:cubicBezTo>
                      <a:pt x="32824" y="147264"/>
                      <a:pt x="57909" y="172993"/>
                      <a:pt x="112019" y="125395"/>
                    </a:cubicBezTo>
                    <a:cubicBezTo>
                      <a:pt x="122611" y="116089"/>
                      <a:pt x="121888" y="101758"/>
                      <a:pt x="122491" y="81215"/>
                    </a:cubicBezTo>
                    <a:cubicBezTo>
                      <a:pt x="123234" y="56874"/>
                      <a:pt x="129084" y="41979"/>
                      <a:pt x="126370" y="27950"/>
                    </a:cubicBezTo>
                    <a:cubicBezTo>
                      <a:pt x="123134" y="11166"/>
                      <a:pt x="108782" y="3588"/>
                      <a:pt x="78994" y="995"/>
                    </a:cubicBezTo>
                    <a:cubicBezTo>
                      <a:pt x="24301" y="-3749"/>
                      <a:pt x="-3337" y="8573"/>
                      <a:pt x="322" y="35708"/>
                    </a:cubicBezTo>
                    <a:cubicBezTo>
                      <a:pt x="8522" y="96290"/>
                      <a:pt x="-7940" y="108310"/>
                      <a:pt x="12603" y="127968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3" name="รูปแบบอิสระ: รูปร่าง 52">
                <a:extLst>
                  <a:ext uri="{FF2B5EF4-FFF2-40B4-BE49-F238E27FC236}">
                    <a16:creationId xmlns:a16="http://schemas.microsoft.com/office/drawing/2014/main" id="{B6D1EAFC-250B-B8B2-FF02-F994F047A280}"/>
                  </a:ext>
                </a:extLst>
              </p:cNvPr>
              <p:cNvSpPr/>
              <p:nvPr/>
            </p:nvSpPr>
            <p:spPr>
              <a:xfrm>
                <a:off x="5343991" y="4748616"/>
                <a:ext cx="62290" cy="57124"/>
              </a:xfrm>
              <a:custGeom>
                <a:avLst/>
                <a:gdLst>
                  <a:gd name="connsiteX0" fmla="*/ 62291 w 62290"/>
                  <a:gd name="connsiteY0" fmla="*/ 4925 h 57124"/>
                  <a:gd name="connsiteX1" fmla="*/ 22472 w 62290"/>
                  <a:gd name="connsiteY1" fmla="*/ 15075 h 57124"/>
                  <a:gd name="connsiteX2" fmla="*/ 10311 w 62290"/>
                  <a:gd name="connsiteY2" fmla="*/ 44160 h 57124"/>
                  <a:gd name="connsiteX3" fmla="*/ 7196 w 62290"/>
                  <a:gd name="connsiteY3" fmla="*/ 57125 h 57124"/>
                  <a:gd name="connsiteX4" fmla="*/ 0 w 62290"/>
                  <a:gd name="connsiteY4" fmla="*/ 8723 h 57124"/>
                  <a:gd name="connsiteX5" fmla="*/ 43879 w 62290"/>
                  <a:gd name="connsiteY5" fmla="*/ 0 h 57124"/>
                  <a:gd name="connsiteX6" fmla="*/ 62291 w 62290"/>
                  <a:gd name="connsiteY6" fmla="*/ 4904 h 57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2290" h="57124">
                    <a:moveTo>
                      <a:pt x="62291" y="4925"/>
                    </a:moveTo>
                    <a:cubicBezTo>
                      <a:pt x="62291" y="4925"/>
                      <a:pt x="29869" y="4241"/>
                      <a:pt x="22472" y="15075"/>
                    </a:cubicBezTo>
                    <a:cubicBezTo>
                      <a:pt x="15075" y="25909"/>
                      <a:pt x="14050" y="38050"/>
                      <a:pt x="10311" y="44160"/>
                    </a:cubicBezTo>
                    <a:cubicBezTo>
                      <a:pt x="6573" y="50271"/>
                      <a:pt x="7196" y="57125"/>
                      <a:pt x="7196" y="57125"/>
                    </a:cubicBezTo>
                    <a:lnTo>
                      <a:pt x="0" y="8723"/>
                    </a:lnTo>
                    <a:lnTo>
                      <a:pt x="43879" y="0"/>
                    </a:lnTo>
                    <a:lnTo>
                      <a:pt x="62291" y="4904"/>
                    </a:lnTo>
                    <a:close/>
                  </a:path>
                </a:pathLst>
              </a:custGeom>
              <a:solidFill>
                <a:srgbClr val="FFE9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4" name="รูปแบบอิสระ: รูปร่าง 53">
                <a:extLst>
                  <a:ext uri="{FF2B5EF4-FFF2-40B4-BE49-F238E27FC236}">
                    <a16:creationId xmlns:a16="http://schemas.microsoft.com/office/drawing/2014/main" id="{F548A5B1-2C3D-6623-F28D-E554E22078BB}"/>
                  </a:ext>
                </a:extLst>
              </p:cNvPr>
              <p:cNvSpPr/>
              <p:nvPr/>
            </p:nvSpPr>
            <p:spPr>
              <a:xfrm>
                <a:off x="5217178" y="4937679"/>
                <a:ext cx="373723" cy="131616"/>
              </a:xfrm>
              <a:custGeom>
                <a:avLst/>
                <a:gdLst>
                  <a:gd name="connsiteX0" fmla="*/ 0 w 373723"/>
                  <a:gd name="connsiteY0" fmla="*/ 82813 h 131616"/>
                  <a:gd name="connsiteX1" fmla="*/ 69969 w 373723"/>
                  <a:gd name="connsiteY1" fmla="*/ 131094 h 131616"/>
                  <a:gd name="connsiteX2" fmla="*/ 74632 w 373723"/>
                  <a:gd name="connsiteY2" fmla="*/ 131616 h 131616"/>
                  <a:gd name="connsiteX3" fmla="*/ 303252 w 373723"/>
                  <a:gd name="connsiteY3" fmla="*/ 131616 h 131616"/>
                  <a:gd name="connsiteX4" fmla="*/ 304478 w 373723"/>
                  <a:gd name="connsiteY4" fmla="*/ 131234 h 131616"/>
                  <a:gd name="connsiteX5" fmla="*/ 373723 w 373723"/>
                  <a:gd name="connsiteY5" fmla="*/ 74713 h 131616"/>
                  <a:gd name="connsiteX6" fmla="*/ 323091 w 373723"/>
                  <a:gd name="connsiteY6" fmla="*/ 8422 h 131616"/>
                  <a:gd name="connsiteX7" fmla="*/ 298549 w 373723"/>
                  <a:gd name="connsiteY7" fmla="*/ 3477 h 131616"/>
                  <a:gd name="connsiteX8" fmla="*/ 270650 w 373723"/>
                  <a:gd name="connsiteY8" fmla="*/ 905 h 131616"/>
                  <a:gd name="connsiteX9" fmla="*/ 250610 w 373723"/>
                  <a:gd name="connsiteY9" fmla="*/ 0 h 131616"/>
                  <a:gd name="connsiteX10" fmla="*/ 189485 w 373723"/>
                  <a:gd name="connsiteY10" fmla="*/ 35557 h 131616"/>
                  <a:gd name="connsiteX11" fmla="*/ 136119 w 373723"/>
                  <a:gd name="connsiteY11" fmla="*/ 523 h 131616"/>
                  <a:gd name="connsiteX12" fmla="*/ 107798 w 373723"/>
                  <a:gd name="connsiteY12" fmla="*/ 2613 h 131616"/>
                  <a:gd name="connsiteX13" fmla="*/ 78793 w 373723"/>
                  <a:gd name="connsiteY13" fmla="*/ 6935 h 131616"/>
                  <a:gd name="connsiteX14" fmla="*/ 36020 w 373723"/>
                  <a:gd name="connsiteY14" fmla="*/ 23015 h 131616"/>
                  <a:gd name="connsiteX15" fmla="*/ 0 w 373723"/>
                  <a:gd name="connsiteY15" fmla="*/ 82793 h 131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73723" h="131616">
                    <a:moveTo>
                      <a:pt x="0" y="82813"/>
                    </a:moveTo>
                    <a:cubicBezTo>
                      <a:pt x="0" y="82813"/>
                      <a:pt x="13849" y="123616"/>
                      <a:pt x="69969" y="131094"/>
                    </a:cubicBezTo>
                    <a:cubicBezTo>
                      <a:pt x="71497" y="131295"/>
                      <a:pt x="73044" y="131476"/>
                      <a:pt x="74632" y="131616"/>
                    </a:cubicBezTo>
                    <a:lnTo>
                      <a:pt x="303252" y="131616"/>
                    </a:lnTo>
                    <a:cubicBezTo>
                      <a:pt x="303252" y="131616"/>
                      <a:pt x="303674" y="131496"/>
                      <a:pt x="304478" y="131234"/>
                    </a:cubicBezTo>
                    <a:cubicBezTo>
                      <a:pt x="313363" y="128420"/>
                      <a:pt x="367975" y="109707"/>
                      <a:pt x="373723" y="74713"/>
                    </a:cubicBezTo>
                    <a:cubicBezTo>
                      <a:pt x="373723" y="74713"/>
                      <a:pt x="345000" y="15739"/>
                      <a:pt x="323091" y="8422"/>
                    </a:cubicBezTo>
                    <a:cubicBezTo>
                      <a:pt x="316699" y="6271"/>
                      <a:pt x="307855" y="4683"/>
                      <a:pt x="298549" y="3477"/>
                    </a:cubicBezTo>
                    <a:cubicBezTo>
                      <a:pt x="289041" y="2251"/>
                      <a:pt x="279031" y="1447"/>
                      <a:pt x="270650" y="905"/>
                    </a:cubicBezTo>
                    <a:cubicBezTo>
                      <a:pt x="259092" y="181"/>
                      <a:pt x="250610" y="0"/>
                      <a:pt x="250610" y="0"/>
                    </a:cubicBezTo>
                    <a:cubicBezTo>
                      <a:pt x="250610" y="0"/>
                      <a:pt x="232801" y="36100"/>
                      <a:pt x="189485" y="35557"/>
                    </a:cubicBezTo>
                    <a:cubicBezTo>
                      <a:pt x="146149" y="35035"/>
                      <a:pt x="136119" y="523"/>
                      <a:pt x="136119" y="523"/>
                    </a:cubicBezTo>
                    <a:cubicBezTo>
                      <a:pt x="136119" y="523"/>
                      <a:pt x="123958" y="864"/>
                      <a:pt x="107798" y="2613"/>
                    </a:cubicBezTo>
                    <a:cubicBezTo>
                      <a:pt x="98893" y="3578"/>
                      <a:pt x="88763" y="4945"/>
                      <a:pt x="78793" y="6935"/>
                    </a:cubicBezTo>
                    <a:cubicBezTo>
                      <a:pt x="61889" y="10291"/>
                      <a:pt x="45447" y="15377"/>
                      <a:pt x="36020" y="23015"/>
                    </a:cubicBezTo>
                    <a:cubicBezTo>
                      <a:pt x="10975" y="43376"/>
                      <a:pt x="0" y="82793"/>
                      <a:pt x="0" y="82793"/>
                    </a:cubicBezTo>
                    <a:close/>
                  </a:path>
                </a:pathLst>
              </a:custGeom>
              <a:solidFill>
                <a:srgbClr val="01806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55" name="รูปแบบอิสระ: รูปร่าง 54">
                <a:extLst>
                  <a:ext uri="{FF2B5EF4-FFF2-40B4-BE49-F238E27FC236}">
                    <a16:creationId xmlns:a16="http://schemas.microsoft.com/office/drawing/2014/main" id="{B08F12DA-F0E6-2BE0-FFBD-D2BB07F32FEE}"/>
                  </a:ext>
                </a:extLst>
              </p:cNvPr>
              <p:cNvSpPr/>
              <p:nvPr/>
            </p:nvSpPr>
            <p:spPr>
              <a:xfrm>
                <a:off x="5225588" y="4938624"/>
                <a:ext cx="353246" cy="1305603"/>
              </a:xfrm>
              <a:custGeom>
                <a:avLst/>
                <a:gdLst>
                  <a:gd name="connsiteX0" fmla="*/ 45982 w 353246"/>
                  <a:gd name="connsiteY0" fmla="*/ 397462 h 1305603"/>
                  <a:gd name="connsiteX1" fmla="*/ 54866 w 353246"/>
                  <a:gd name="connsiteY1" fmla="*/ 345282 h 1305603"/>
                  <a:gd name="connsiteX2" fmla="*/ 43269 w 353246"/>
                  <a:gd name="connsiteY2" fmla="*/ 225926 h 1305603"/>
                  <a:gd name="connsiteX3" fmla="*/ 61419 w 353246"/>
                  <a:gd name="connsiteY3" fmla="*/ 114993 h 1305603"/>
                  <a:gd name="connsiteX4" fmla="*/ 81198 w 353246"/>
                  <a:gd name="connsiteY4" fmla="*/ 96260 h 1305603"/>
                  <a:gd name="connsiteX5" fmla="*/ 70384 w 353246"/>
                  <a:gd name="connsiteY5" fmla="*/ 6030 h 1305603"/>
                  <a:gd name="connsiteX6" fmla="*/ 99388 w 353246"/>
                  <a:gd name="connsiteY6" fmla="*/ 1709 h 1305603"/>
                  <a:gd name="connsiteX7" fmla="*/ 104574 w 353246"/>
                  <a:gd name="connsiteY7" fmla="*/ 96260 h 1305603"/>
                  <a:gd name="connsiteX8" fmla="*/ 104655 w 353246"/>
                  <a:gd name="connsiteY8" fmla="*/ 97627 h 1305603"/>
                  <a:gd name="connsiteX9" fmla="*/ 145056 w 353246"/>
                  <a:gd name="connsiteY9" fmla="*/ 99697 h 1305603"/>
                  <a:gd name="connsiteX10" fmla="*/ 179407 w 353246"/>
                  <a:gd name="connsiteY10" fmla="*/ 100782 h 1305603"/>
                  <a:gd name="connsiteX11" fmla="*/ 256291 w 353246"/>
                  <a:gd name="connsiteY11" fmla="*/ 97627 h 1305603"/>
                  <a:gd name="connsiteX12" fmla="*/ 256391 w 353246"/>
                  <a:gd name="connsiteY12" fmla="*/ 96280 h 1305603"/>
                  <a:gd name="connsiteX13" fmla="*/ 262260 w 353246"/>
                  <a:gd name="connsiteY13" fmla="*/ 0 h 1305603"/>
                  <a:gd name="connsiteX14" fmla="*/ 290159 w 353246"/>
                  <a:gd name="connsiteY14" fmla="*/ 2573 h 1305603"/>
                  <a:gd name="connsiteX15" fmla="*/ 279828 w 353246"/>
                  <a:gd name="connsiteY15" fmla="*/ 96280 h 1305603"/>
                  <a:gd name="connsiteX16" fmla="*/ 279828 w 353246"/>
                  <a:gd name="connsiteY16" fmla="*/ 96280 h 1305603"/>
                  <a:gd name="connsiteX17" fmla="*/ 295546 w 353246"/>
                  <a:gd name="connsiteY17" fmla="*/ 115094 h 1305603"/>
                  <a:gd name="connsiteX18" fmla="*/ 296592 w 353246"/>
                  <a:gd name="connsiteY18" fmla="*/ 144420 h 1305603"/>
                  <a:gd name="connsiteX19" fmla="*/ 314179 w 353246"/>
                  <a:gd name="connsiteY19" fmla="*/ 214992 h 1305603"/>
                  <a:gd name="connsiteX20" fmla="*/ 303727 w 353246"/>
                  <a:gd name="connsiteY20" fmla="*/ 351995 h 1305603"/>
                  <a:gd name="connsiteX21" fmla="*/ 306803 w 353246"/>
                  <a:gd name="connsiteY21" fmla="*/ 396336 h 1305603"/>
                  <a:gd name="connsiteX22" fmla="*/ 352953 w 353246"/>
                  <a:gd name="connsiteY22" fmla="*/ 704432 h 1305603"/>
                  <a:gd name="connsiteX23" fmla="*/ 328993 w 353246"/>
                  <a:gd name="connsiteY23" fmla="*/ 1239018 h 1305603"/>
                  <a:gd name="connsiteX24" fmla="*/ 319023 w 353246"/>
                  <a:gd name="connsiteY24" fmla="*/ 1288525 h 1305603"/>
                  <a:gd name="connsiteX25" fmla="*/ 305315 w 353246"/>
                  <a:gd name="connsiteY25" fmla="*/ 1300123 h 1305603"/>
                  <a:gd name="connsiteX26" fmla="*/ 219085 w 353246"/>
                  <a:gd name="connsiteY26" fmla="*/ 1300967 h 1305603"/>
                  <a:gd name="connsiteX27" fmla="*/ 198000 w 353246"/>
                  <a:gd name="connsiteY27" fmla="*/ 1176888 h 1305603"/>
                  <a:gd name="connsiteX28" fmla="*/ 189096 w 353246"/>
                  <a:gd name="connsiteY28" fmla="*/ 969454 h 1305603"/>
                  <a:gd name="connsiteX29" fmla="*/ 189096 w 353246"/>
                  <a:gd name="connsiteY29" fmla="*/ 969414 h 1305603"/>
                  <a:gd name="connsiteX30" fmla="*/ 187387 w 353246"/>
                  <a:gd name="connsiteY30" fmla="*/ 863988 h 1305603"/>
                  <a:gd name="connsiteX31" fmla="*/ 176794 w 353246"/>
                  <a:gd name="connsiteY31" fmla="*/ 673458 h 1305603"/>
                  <a:gd name="connsiteX32" fmla="*/ 174201 w 353246"/>
                  <a:gd name="connsiteY32" fmla="*/ 673418 h 1305603"/>
                  <a:gd name="connsiteX33" fmla="*/ 174201 w 353246"/>
                  <a:gd name="connsiteY33" fmla="*/ 673418 h 1305603"/>
                  <a:gd name="connsiteX34" fmla="*/ 156051 w 353246"/>
                  <a:gd name="connsiteY34" fmla="*/ 870239 h 1305603"/>
                  <a:gd name="connsiteX35" fmla="*/ 134182 w 353246"/>
                  <a:gd name="connsiteY35" fmla="*/ 1300946 h 1305603"/>
                  <a:gd name="connsiteX36" fmla="*/ 49741 w 353246"/>
                  <a:gd name="connsiteY36" fmla="*/ 1300344 h 1305603"/>
                  <a:gd name="connsiteX37" fmla="*/ 33600 w 353246"/>
                  <a:gd name="connsiteY37" fmla="*/ 1286394 h 1305603"/>
                  <a:gd name="connsiteX38" fmla="*/ 294 w 353246"/>
                  <a:gd name="connsiteY38" fmla="*/ 704372 h 1305603"/>
                  <a:gd name="connsiteX39" fmla="*/ 46022 w 353246"/>
                  <a:gd name="connsiteY39" fmla="*/ 397422 h 13056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353246" h="1305603">
                    <a:moveTo>
                      <a:pt x="45982" y="397462"/>
                    </a:moveTo>
                    <a:cubicBezTo>
                      <a:pt x="48414" y="383954"/>
                      <a:pt x="52032" y="363372"/>
                      <a:pt x="54866" y="345282"/>
                    </a:cubicBezTo>
                    <a:cubicBezTo>
                      <a:pt x="54866" y="345040"/>
                      <a:pt x="46384" y="243132"/>
                      <a:pt x="43269" y="225926"/>
                    </a:cubicBezTo>
                    <a:cubicBezTo>
                      <a:pt x="40133" y="208701"/>
                      <a:pt x="61419" y="114993"/>
                      <a:pt x="61419" y="114993"/>
                    </a:cubicBezTo>
                    <a:cubicBezTo>
                      <a:pt x="66364" y="100642"/>
                      <a:pt x="74766" y="96260"/>
                      <a:pt x="81198" y="96260"/>
                    </a:cubicBezTo>
                    <a:lnTo>
                      <a:pt x="70384" y="6030"/>
                    </a:lnTo>
                    <a:cubicBezTo>
                      <a:pt x="80353" y="4040"/>
                      <a:pt x="90464" y="2653"/>
                      <a:pt x="99388" y="1709"/>
                    </a:cubicBezTo>
                    <a:lnTo>
                      <a:pt x="104574" y="96260"/>
                    </a:lnTo>
                    <a:lnTo>
                      <a:pt x="104655" y="97627"/>
                    </a:lnTo>
                    <a:cubicBezTo>
                      <a:pt x="116514" y="98290"/>
                      <a:pt x="131287" y="99074"/>
                      <a:pt x="145056" y="99697"/>
                    </a:cubicBezTo>
                    <a:cubicBezTo>
                      <a:pt x="158825" y="100320"/>
                      <a:pt x="171568" y="100782"/>
                      <a:pt x="179407" y="100782"/>
                    </a:cubicBezTo>
                    <a:cubicBezTo>
                      <a:pt x="195367" y="100782"/>
                      <a:pt x="231969" y="98953"/>
                      <a:pt x="256291" y="97627"/>
                    </a:cubicBezTo>
                    <a:lnTo>
                      <a:pt x="256391" y="96280"/>
                    </a:lnTo>
                    <a:lnTo>
                      <a:pt x="262260" y="0"/>
                    </a:lnTo>
                    <a:cubicBezTo>
                      <a:pt x="270662" y="523"/>
                      <a:pt x="280652" y="1347"/>
                      <a:pt x="290159" y="2573"/>
                    </a:cubicBezTo>
                    <a:lnTo>
                      <a:pt x="279828" y="96280"/>
                    </a:lnTo>
                    <a:lnTo>
                      <a:pt x="279828" y="96280"/>
                    </a:lnTo>
                    <a:cubicBezTo>
                      <a:pt x="286642" y="96280"/>
                      <a:pt x="294461" y="108380"/>
                      <a:pt x="295546" y="115094"/>
                    </a:cubicBezTo>
                    <a:lnTo>
                      <a:pt x="296592" y="144420"/>
                    </a:lnTo>
                    <a:cubicBezTo>
                      <a:pt x="301737" y="159174"/>
                      <a:pt x="312410" y="191977"/>
                      <a:pt x="314179" y="214992"/>
                    </a:cubicBezTo>
                    <a:cubicBezTo>
                      <a:pt x="316511" y="245424"/>
                      <a:pt x="303808" y="351271"/>
                      <a:pt x="303727" y="351995"/>
                    </a:cubicBezTo>
                    <a:cubicBezTo>
                      <a:pt x="304190" y="364618"/>
                      <a:pt x="305094" y="380738"/>
                      <a:pt x="306803" y="396336"/>
                    </a:cubicBezTo>
                    <a:cubicBezTo>
                      <a:pt x="316350" y="422225"/>
                      <a:pt x="357093" y="542585"/>
                      <a:pt x="352953" y="704432"/>
                    </a:cubicBezTo>
                    <a:cubicBezTo>
                      <a:pt x="349093" y="855526"/>
                      <a:pt x="346802" y="1113673"/>
                      <a:pt x="328993" y="1239018"/>
                    </a:cubicBezTo>
                    <a:cubicBezTo>
                      <a:pt x="326099" y="1259359"/>
                      <a:pt x="322802" y="1276203"/>
                      <a:pt x="319023" y="1288525"/>
                    </a:cubicBezTo>
                    <a:cubicBezTo>
                      <a:pt x="317114" y="1294736"/>
                      <a:pt x="311747" y="1299238"/>
                      <a:pt x="305315" y="1300123"/>
                    </a:cubicBezTo>
                    <a:cubicBezTo>
                      <a:pt x="284893" y="1302957"/>
                      <a:pt x="238884" y="1308163"/>
                      <a:pt x="219085" y="1300967"/>
                    </a:cubicBezTo>
                    <a:cubicBezTo>
                      <a:pt x="209598" y="1297509"/>
                      <a:pt x="202804" y="1244807"/>
                      <a:pt x="198000" y="1176888"/>
                    </a:cubicBezTo>
                    <a:cubicBezTo>
                      <a:pt x="193397" y="1111763"/>
                      <a:pt x="190623" y="1032629"/>
                      <a:pt x="189096" y="969454"/>
                    </a:cubicBezTo>
                    <a:cubicBezTo>
                      <a:pt x="189096" y="969454"/>
                      <a:pt x="189096" y="969454"/>
                      <a:pt x="189096" y="969414"/>
                    </a:cubicBezTo>
                    <a:cubicBezTo>
                      <a:pt x="187849" y="919063"/>
                      <a:pt x="187387" y="878862"/>
                      <a:pt x="187387" y="863988"/>
                    </a:cubicBezTo>
                    <a:cubicBezTo>
                      <a:pt x="187387" y="830320"/>
                      <a:pt x="179427" y="731547"/>
                      <a:pt x="176794" y="673458"/>
                    </a:cubicBezTo>
                    <a:cubicBezTo>
                      <a:pt x="176714" y="671810"/>
                      <a:pt x="174322" y="671790"/>
                      <a:pt x="174201" y="673418"/>
                    </a:cubicBezTo>
                    <a:lnTo>
                      <a:pt x="174201" y="673418"/>
                    </a:lnTo>
                    <a:cubicBezTo>
                      <a:pt x="170201" y="742402"/>
                      <a:pt x="156272" y="847003"/>
                      <a:pt x="156051" y="870239"/>
                    </a:cubicBezTo>
                    <a:cubicBezTo>
                      <a:pt x="155528" y="926600"/>
                      <a:pt x="158805" y="1288766"/>
                      <a:pt x="134182" y="1300946"/>
                    </a:cubicBezTo>
                    <a:cubicBezTo>
                      <a:pt x="115348" y="1310253"/>
                      <a:pt x="70946" y="1303218"/>
                      <a:pt x="49741" y="1300344"/>
                    </a:cubicBezTo>
                    <a:cubicBezTo>
                      <a:pt x="42062" y="1299298"/>
                      <a:pt x="35771" y="1293831"/>
                      <a:pt x="33600" y="1286394"/>
                    </a:cubicBezTo>
                    <a:cubicBezTo>
                      <a:pt x="7108" y="1195260"/>
                      <a:pt x="4756" y="878641"/>
                      <a:pt x="294" y="704372"/>
                    </a:cubicBezTo>
                    <a:cubicBezTo>
                      <a:pt x="-3786" y="544796"/>
                      <a:pt x="35751" y="425542"/>
                      <a:pt x="46022" y="397422"/>
                    </a:cubicBezTo>
                    <a:close/>
                  </a:path>
                </a:pathLst>
              </a:custGeom>
              <a:solidFill>
                <a:srgbClr val="FFE9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 dirty="0"/>
              </a:p>
            </p:txBody>
          </p:sp>
          <p:sp>
            <p:nvSpPr>
              <p:cNvPr id="56" name="รูปแบบอิสระ: รูปร่าง 55">
                <a:extLst>
                  <a:ext uri="{FF2B5EF4-FFF2-40B4-BE49-F238E27FC236}">
                    <a16:creationId xmlns:a16="http://schemas.microsoft.com/office/drawing/2014/main" id="{EBCB1A4C-23D3-DF75-5C7D-E2AAAC33EE16}"/>
                  </a:ext>
                </a:extLst>
              </p:cNvPr>
              <p:cNvSpPr/>
              <p:nvPr/>
            </p:nvSpPr>
            <p:spPr>
              <a:xfrm>
                <a:off x="5476504" y="5022844"/>
                <a:ext cx="184194" cy="381879"/>
              </a:xfrm>
              <a:custGeom>
                <a:avLst/>
                <a:gdLst>
                  <a:gd name="connsiteX0" fmla="*/ 2701 w 184194"/>
                  <a:gd name="connsiteY0" fmla="*/ 378407 h 381879"/>
                  <a:gd name="connsiteX1" fmla="*/ 46017 w 184194"/>
                  <a:gd name="connsiteY1" fmla="*/ 373703 h 381879"/>
                  <a:gd name="connsiteX2" fmla="*/ 80469 w 184194"/>
                  <a:gd name="connsiteY2" fmla="*/ 364819 h 381879"/>
                  <a:gd name="connsiteX3" fmla="*/ 183121 w 184194"/>
                  <a:gd name="connsiteY3" fmla="*/ 209163 h 381879"/>
                  <a:gd name="connsiteX4" fmla="*/ 111242 w 184194"/>
                  <a:gd name="connsiteY4" fmla="*/ 0 h 381879"/>
                  <a:gd name="connsiteX5" fmla="*/ 45314 w 184194"/>
                  <a:gd name="connsiteY5" fmla="*/ 46070 h 381879"/>
                  <a:gd name="connsiteX6" fmla="*/ 44088 w 184194"/>
                  <a:gd name="connsiteY6" fmla="*/ 46452 h 381879"/>
                  <a:gd name="connsiteX7" fmla="*/ 41615 w 184194"/>
                  <a:gd name="connsiteY7" fmla="*/ 46452 h 381879"/>
                  <a:gd name="connsiteX8" fmla="*/ 118981 w 184194"/>
                  <a:gd name="connsiteY8" fmla="*/ 187957 h 381879"/>
                  <a:gd name="connsiteX9" fmla="*/ 120428 w 184194"/>
                  <a:gd name="connsiteY9" fmla="*/ 210751 h 381879"/>
                  <a:gd name="connsiteX10" fmla="*/ 66841 w 184194"/>
                  <a:gd name="connsiteY10" fmla="*/ 326669 h 381879"/>
                  <a:gd name="connsiteX11" fmla="*/ 55967 w 184194"/>
                  <a:gd name="connsiteY11" fmla="*/ 334568 h 381879"/>
                  <a:gd name="connsiteX12" fmla="*/ 16289 w 184194"/>
                  <a:gd name="connsiteY12" fmla="*/ 345000 h 381879"/>
                  <a:gd name="connsiteX13" fmla="*/ 2721 w 184194"/>
                  <a:gd name="connsiteY13" fmla="*/ 378407 h 381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84194" h="381879">
                    <a:moveTo>
                      <a:pt x="2701" y="378407"/>
                    </a:moveTo>
                    <a:cubicBezTo>
                      <a:pt x="10520" y="384678"/>
                      <a:pt x="36108" y="382065"/>
                      <a:pt x="46017" y="373703"/>
                    </a:cubicBezTo>
                    <a:cubicBezTo>
                      <a:pt x="55947" y="365342"/>
                      <a:pt x="75766" y="367955"/>
                      <a:pt x="80469" y="364819"/>
                    </a:cubicBezTo>
                    <a:cubicBezTo>
                      <a:pt x="80791" y="364598"/>
                      <a:pt x="173111" y="255192"/>
                      <a:pt x="183121" y="209163"/>
                    </a:cubicBezTo>
                    <a:cubicBezTo>
                      <a:pt x="193211" y="162711"/>
                      <a:pt x="129312" y="34854"/>
                      <a:pt x="111242" y="0"/>
                    </a:cubicBezTo>
                    <a:cubicBezTo>
                      <a:pt x="97856" y="28281"/>
                      <a:pt x="53253" y="43537"/>
                      <a:pt x="45314" y="46070"/>
                    </a:cubicBezTo>
                    <a:cubicBezTo>
                      <a:pt x="44510" y="46311"/>
                      <a:pt x="44088" y="46452"/>
                      <a:pt x="44088" y="46452"/>
                    </a:cubicBezTo>
                    <a:lnTo>
                      <a:pt x="41615" y="46452"/>
                    </a:lnTo>
                    <a:cubicBezTo>
                      <a:pt x="56670" y="87135"/>
                      <a:pt x="101655" y="160360"/>
                      <a:pt x="118981" y="187957"/>
                    </a:cubicBezTo>
                    <a:cubicBezTo>
                      <a:pt x="123282" y="194811"/>
                      <a:pt x="123825" y="203394"/>
                      <a:pt x="120428" y="210751"/>
                    </a:cubicBezTo>
                    <a:cubicBezTo>
                      <a:pt x="98157" y="258489"/>
                      <a:pt x="76389" y="298770"/>
                      <a:pt x="66841" y="326669"/>
                    </a:cubicBezTo>
                    <a:cubicBezTo>
                      <a:pt x="64952" y="329764"/>
                      <a:pt x="60871" y="335312"/>
                      <a:pt x="55967" y="334568"/>
                    </a:cubicBezTo>
                    <a:cubicBezTo>
                      <a:pt x="49173" y="333523"/>
                      <a:pt x="27244" y="328820"/>
                      <a:pt x="16289" y="345000"/>
                    </a:cubicBezTo>
                    <a:cubicBezTo>
                      <a:pt x="5334" y="361181"/>
                      <a:pt x="-5098" y="372156"/>
                      <a:pt x="2721" y="378407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grpSp>
            <p:nvGrpSpPr>
              <p:cNvPr id="57" name="กราฟิก 25">
                <a:extLst>
                  <a:ext uri="{FF2B5EF4-FFF2-40B4-BE49-F238E27FC236}">
                    <a16:creationId xmlns:a16="http://schemas.microsoft.com/office/drawing/2014/main" id="{18FEC234-8F90-5069-D7CA-8E5FAA900B13}"/>
                  </a:ext>
                </a:extLst>
              </p:cNvPr>
              <p:cNvGrpSpPr/>
              <p:nvPr/>
            </p:nvGrpSpPr>
            <p:grpSpPr>
              <a:xfrm>
                <a:off x="5320679" y="4669598"/>
                <a:ext cx="191408" cy="136034"/>
                <a:chOff x="5320679" y="4669598"/>
                <a:chExt cx="191408" cy="136034"/>
              </a:xfrm>
            </p:grpSpPr>
            <p:sp>
              <p:nvSpPr>
                <p:cNvPr id="58" name="รูปแบบอิสระ: รูปร่าง 57">
                  <a:extLst>
                    <a:ext uri="{FF2B5EF4-FFF2-40B4-BE49-F238E27FC236}">
                      <a16:creationId xmlns:a16="http://schemas.microsoft.com/office/drawing/2014/main" id="{9AF5CED7-EF8A-13D9-E1C7-900DCE8E7B68}"/>
                    </a:ext>
                  </a:extLst>
                </p:cNvPr>
                <p:cNvSpPr/>
                <p:nvPr/>
              </p:nvSpPr>
              <p:spPr>
                <a:xfrm>
                  <a:off x="5320679" y="4669598"/>
                  <a:ext cx="191408" cy="123319"/>
                </a:xfrm>
                <a:custGeom>
                  <a:avLst/>
                  <a:gdLst>
                    <a:gd name="connsiteX0" fmla="*/ 17985 w 191408"/>
                    <a:gd name="connsiteY0" fmla="*/ 42516 h 123319"/>
                    <a:gd name="connsiteX1" fmla="*/ 34769 w 191408"/>
                    <a:gd name="connsiteY1" fmla="*/ 25190 h 123319"/>
                    <a:gd name="connsiteX2" fmla="*/ 40276 w 191408"/>
                    <a:gd name="connsiteY2" fmla="*/ 20748 h 123319"/>
                    <a:gd name="connsiteX3" fmla="*/ 130064 w 191408"/>
                    <a:gd name="connsiteY3" fmla="*/ 6899 h 123319"/>
                    <a:gd name="connsiteX4" fmla="*/ 156194 w 191408"/>
                    <a:gd name="connsiteY4" fmla="*/ 23883 h 123319"/>
                    <a:gd name="connsiteX5" fmla="*/ 160998 w 191408"/>
                    <a:gd name="connsiteY5" fmla="*/ 28828 h 123319"/>
                    <a:gd name="connsiteX6" fmla="*/ 191349 w 191408"/>
                    <a:gd name="connsiteY6" fmla="*/ 123319 h 123319"/>
                    <a:gd name="connsiteX7" fmla="*/ 15 w 191408"/>
                    <a:gd name="connsiteY7" fmla="*/ 121269 h 123319"/>
                    <a:gd name="connsiteX8" fmla="*/ 17965 w 191408"/>
                    <a:gd name="connsiteY8" fmla="*/ 42516 h 1233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91408" h="123319">
                      <a:moveTo>
                        <a:pt x="17985" y="42516"/>
                      </a:moveTo>
                      <a:cubicBezTo>
                        <a:pt x="17985" y="42516"/>
                        <a:pt x="23995" y="34356"/>
                        <a:pt x="34769" y="25190"/>
                      </a:cubicBezTo>
                      <a:cubicBezTo>
                        <a:pt x="36477" y="23722"/>
                        <a:pt x="38306" y="22235"/>
                        <a:pt x="40276" y="20748"/>
                      </a:cubicBezTo>
                      <a:cubicBezTo>
                        <a:pt x="60095" y="5673"/>
                        <a:pt x="91813" y="-9061"/>
                        <a:pt x="130064" y="6899"/>
                      </a:cubicBezTo>
                      <a:cubicBezTo>
                        <a:pt x="140435" y="11220"/>
                        <a:pt x="149038" y="17089"/>
                        <a:pt x="156194" y="23883"/>
                      </a:cubicBezTo>
                      <a:cubicBezTo>
                        <a:pt x="157882" y="25491"/>
                        <a:pt x="159491" y="27140"/>
                        <a:pt x="160998" y="28828"/>
                      </a:cubicBezTo>
                      <a:cubicBezTo>
                        <a:pt x="194163" y="65611"/>
                        <a:pt x="191349" y="123319"/>
                        <a:pt x="191349" y="123319"/>
                      </a:cubicBezTo>
                      <a:lnTo>
                        <a:pt x="15" y="121269"/>
                      </a:lnTo>
                      <a:cubicBezTo>
                        <a:pt x="-608" y="67863"/>
                        <a:pt x="17965" y="42516"/>
                        <a:pt x="17965" y="42516"/>
                      </a:cubicBezTo>
                      <a:close/>
                    </a:path>
                  </a:pathLst>
                </a:custGeom>
                <a:solidFill>
                  <a:srgbClr val="FFAE00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59" name="รูปแบบอิสระ: รูปร่าง 58">
                  <a:extLst>
                    <a:ext uri="{FF2B5EF4-FFF2-40B4-BE49-F238E27FC236}">
                      <a16:creationId xmlns:a16="http://schemas.microsoft.com/office/drawing/2014/main" id="{759381F1-E0B3-1581-DBAF-8217D488F95F}"/>
                    </a:ext>
                  </a:extLst>
                </p:cNvPr>
                <p:cNvSpPr/>
                <p:nvPr/>
              </p:nvSpPr>
              <p:spPr>
                <a:xfrm>
                  <a:off x="5320735" y="4692095"/>
                  <a:ext cx="191334" cy="113537"/>
                </a:xfrm>
                <a:custGeom>
                  <a:avLst/>
                  <a:gdLst>
                    <a:gd name="connsiteX0" fmla="*/ 53728 w 191334"/>
                    <a:gd name="connsiteY0" fmla="*/ 99355 h 113537"/>
                    <a:gd name="connsiteX1" fmla="*/ 34733 w 191334"/>
                    <a:gd name="connsiteY1" fmla="*/ 2714 h 113537"/>
                    <a:gd name="connsiteX2" fmla="*/ 37989 w 191334"/>
                    <a:gd name="connsiteY2" fmla="*/ 0 h 113537"/>
                    <a:gd name="connsiteX3" fmla="*/ 64220 w 191334"/>
                    <a:gd name="connsiteY3" fmla="*/ 99456 h 113537"/>
                    <a:gd name="connsiteX4" fmla="*/ 125385 w 191334"/>
                    <a:gd name="connsiteY4" fmla="*/ 100119 h 113537"/>
                    <a:gd name="connsiteX5" fmla="*/ 156159 w 191334"/>
                    <a:gd name="connsiteY5" fmla="*/ 1387 h 113537"/>
                    <a:gd name="connsiteX6" fmla="*/ 159696 w 191334"/>
                    <a:gd name="connsiteY6" fmla="*/ 5005 h 113537"/>
                    <a:gd name="connsiteX7" fmla="*/ 136702 w 191334"/>
                    <a:gd name="connsiteY7" fmla="*/ 100240 h 113537"/>
                    <a:gd name="connsiteX8" fmla="*/ 191334 w 191334"/>
                    <a:gd name="connsiteY8" fmla="*/ 100823 h 113537"/>
                    <a:gd name="connsiteX9" fmla="*/ 101989 w 191334"/>
                    <a:gd name="connsiteY9" fmla="*/ 113526 h 113537"/>
                    <a:gd name="connsiteX10" fmla="*/ 0 w 191334"/>
                    <a:gd name="connsiteY10" fmla="*/ 98772 h 113537"/>
                    <a:gd name="connsiteX11" fmla="*/ 53748 w 191334"/>
                    <a:gd name="connsiteY11" fmla="*/ 99355 h 1135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91334" h="113537">
                      <a:moveTo>
                        <a:pt x="53728" y="99355"/>
                      </a:moveTo>
                      <a:cubicBezTo>
                        <a:pt x="54271" y="91315"/>
                        <a:pt x="57929" y="25286"/>
                        <a:pt x="34733" y="2714"/>
                      </a:cubicBezTo>
                      <a:cubicBezTo>
                        <a:pt x="36442" y="1226"/>
                        <a:pt x="36040" y="1487"/>
                        <a:pt x="37989" y="0"/>
                      </a:cubicBezTo>
                      <a:cubicBezTo>
                        <a:pt x="62713" y="25949"/>
                        <a:pt x="64301" y="90974"/>
                        <a:pt x="64220" y="99456"/>
                      </a:cubicBezTo>
                      <a:lnTo>
                        <a:pt x="125385" y="100119"/>
                      </a:lnTo>
                      <a:cubicBezTo>
                        <a:pt x="127194" y="53266"/>
                        <a:pt x="153063" y="6593"/>
                        <a:pt x="156159" y="1387"/>
                      </a:cubicBezTo>
                      <a:cubicBezTo>
                        <a:pt x="157847" y="2995"/>
                        <a:pt x="158169" y="3296"/>
                        <a:pt x="159696" y="5005"/>
                      </a:cubicBezTo>
                      <a:cubicBezTo>
                        <a:pt x="155214" y="12904"/>
                        <a:pt x="138330" y="58070"/>
                        <a:pt x="136702" y="100240"/>
                      </a:cubicBezTo>
                      <a:lnTo>
                        <a:pt x="191334" y="100823"/>
                      </a:lnTo>
                      <a:cubicBezTo>
                        <a:pt x="191334" y="100823"/>
                        <a:pt x="140380" y="113988"/>
                        <a:pt x="101989" y="113526"/>
                      </a:cubicBezTo>
                      <a:cubicBezTo>
                        <a:pt x="63597" y="113044"/>
                        <a:pt x="0" y="98772"/>
                        <a:pt x="0" y="98772"/>
                      </a:cubicBezTo>
                      <a:lnTo>
                        <a:pt x="53748" y="99355"/>
                      </a:lnTo>
                      <a:close/>
                    </a:path>
                  </a:pathLst>
                </a:custGeom>
                <a:solidFill>
                  <a:srgbClr val="E69B01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</p:grpSp>
          <p:sp>
            <p:nvSpPr>
              <p:cNvPr id="60" name="รูปแบบอิสระ: รูปร่าง 59">
                <a:extLst>
                  <a:ext uri="{FF2B5EF4-FFF2-40B4-BE49-F238E27FC236}">
                    <a16:creationId xmlns:a16="http://schemas.microsoft.com/office/drawing/2014/main" id="{07C99F39-A67D-7582-A20D-559E82AF3E37}"/>
                  </a:ext>
                </a:extLst>
              </p:cNvPr>
              <p:cNvSpPr/>
              <p:nvPr/>
            </p:nvSpPr>
            <p:spPr>
              <a:xfrm>
                <a:off x="5442799" y="4856534"/>
                <a:ext cx="157185" cy="232860"/>
              </a:xfrm>
              <a:custGeom>
                <a:avLst/>
                <a:gdLst>
                  <a:gd name="connsiteX0" fmla="*/ 29170 w 157185"/>
                  <a:gd name="connsiteY0" fmla="*/ 188239 h 232860"/>
                  <a:gd name="connsiteX1" fmla="*/ 104325 w 157185"/>
                  <a:gd name="connsiteY1" fmla="*/ 232861 h 232860"/>
                  <a:gd name="connsiteX2" fmla="*/ 145027 w 157185"/>
                  <a:gd name="connsiteY2" fmla="*/ 130290 h 232860"/>
                  <a:gd name="connsiteX3" fmla="*/ 127802 w 157185"/>
                  <a:gd name="connsiteY3" fmla="*/ 55637 h 232860"/>
                  <a:gd name="connsiteX4" fmla="*/ 157027 w 157185"/>
                  <a:gd name="connsiteY4" fmla="*/ 93225 h 232860"/>
                  <a:gd name="connsiteX5" fmla="*/ 82898 w 157185"/>
                  <a:gd name="connsiteY5" fmla="*/ 26934 h 232860"/>
                  <a:gd name="connsiteX6" fmla="*/ 27803 w 157185"/>
                  <a:gd name="connsiteY6" fmla="*/ 0 h 232860"/>
                  <a:gd name="connsiteX7" fmla="*/ 18215 w 157185"/>
                  <a:gd name="connsiteY7" fmla="*/ 22412 h 232860"/>
                  <a:gd name="connsiteX8" fmla="*/ 5351 w 157185"/>
                  <a:gd name="connsiteY8" fmla="*/ 32783 h 232860"/>
                  <a:gd name="connsiteX9" fmla="*/ 5592 w 157185"/>
                  <a:gd name="connsiteY9" fmla="*/ 37889 h 232860"/>
                  <a:gd name="connsiteX10" fmla="*/ 6276 w 157185"/>
                  <a:gd name="connsiteY10" fmla="*/ 54572 h 232860"/>
                  <a:gd name="connsiteX11" fmla="*/ 12346 w 157185"/>
                  <a:gd name="connsiteY11" fmla="*/ 79275 h 232860"/>
                  <a:gd name="connsiteX12" fmla="*/ 10336 w 157185"/>
                  <a:gd name="connsiteY12" fmla="*/ 85406 h 232860"/>
                  <a:gd name="connsiteX13" fmla="*/ 286 w 157185"/>
                  <a:gd name="connsiteY13" fmla="*/ 110451 h 232860"/>
                  <a:gd name="connsiteX14" fmla="*/ 29130 w 157185"/>
                  <a:gd name="connsiteY14" fmla="*/ 188239 h 232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57185" h="232860">
                    <a:moveTo>
                      <a:pt x="29170" y="188239"/>
                    </a:moveTo>
                    <a:cubicBezTo>
                      <a:pt x="48747" y="225826"/>
                      <a:pt x="104325" y="232861"/>
                      <a:pt x="104325" y="232861"/>
                    </a:cubicBezTo>
                    <a:cubicBezTo>
                      <a:pt x="86315" y="189022"/>
                      <a:pt x="122596" y="175193"/>
                      <a:pt x="145027" y="130290"/>
                    </a:cubicBezTo>
                    <a:cubicBezTo>
                      <a:pt x="167459" y="85406"/>
                      <a:pt x="127802" y="55637"/>
                      <a:pt x="127802" y="55637"/>
                    </a:cubicBezTo>
                    <a:cubicBezTo>
                      <a:pt x="152344" y="60341"/>
                      <a:pt x="157027" y="93225"/>
                      <a:pt x="157027" y="93225"/>
                    </a:cubicBezTo>
                    <a:cubicBezTo>
                      <a:pt x="159118" y="71295"/>
                      <a:pt x="140847" y="34251"/>
                      <a:pt x="82898" y="26934"/>
                    </a:cubicBezTo>
                    <a:cubicBezTo>
                      <a:pt x="40486" y="21588"/>
                      <a:pt x="30235" y="7276"/>
                      <a:pt x="27803" y="0"/>
                    </a:cubicBezTo>
                    <a:cubicBezTo>
                      <a:pt x="26838" y="9447"/>
                      <a:pt x="24567" y="16824"/>
                      <a:pt x="18215" y="22412"/>
                    </a:cubicBezTo>
                    <a:cubicBezTo>
                      <a:pt x="13733" y="26351"/>
                      <a:pt x="9451" y="29789"/>
                      <a:pt x="5351" y="32783"/>
                    </a:cubicBezTo>
                    <a:cubicBezTo>
                      <a:pt x="5452" y="34492"/>
                      <a:pt x="5532" y="36201"/>
                      <a:pt x="5592" y="37889"/>
                    </a:cubicBezTo>
                    <a:cubicBezTo>
                      <a:pt x="5833" y="43658"/>
                      <a:pt x="5994" y="49346"/>
                      <a:pt x="6276" y="54572"/>
                    </a:cubicBezTo>
                    <a:cubicBezTo>
                      <a:pt x="13853" y="63597"/>
                      <a:pt x="13632" y="73225"/>
                      <a:pt x="12346" y="79275"/>
                    </a:cubicBezTo>
                    <a:cubicBezTo>
                      <a:pt x="11542" y="83034"/>
                      <a:pt x="10336" y="85406"/>
                      <a:pt x="10336" y="85406"/>
                    </a:cubicBezTo>
                    <a:cubicBezTo>
                      <a:pt x="4266" y="93848"/>
                      <a:pt x="1170" y="102149"/>
                      <a:pt x="286" y="110451"/>
                    </a:cubicBezTo>
                    <a:cubicBezTo>
                      <a:pt x="-2408" y="135295"/>
                      <a:pt x="14456" y="160078"/>
                      <a:pt x="29130" y="188239"/>
                    </a:cubicBezTo>
                    <a:close/>
                  </a:path>
                </a:pathLst>
              </a:custGeom>
              <a:solidFill>
                <a:srgbClr val="393B3A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1" name="รูปแบบอิสระ: รูปร่าง 60">
                <a:extLst>
                  <a:ext uri="{FF2B5EF4-FFF2-40B4-BE49-F238E27FC236}">
                    <a16:creationId xmlns:a16="http://schemas.microsoft.com/office/drawing/2014/main" id="{2D5EE5B9-73B2-C970-70FB-C7387621B21E}"/>
                  </a:ext>
                </a:extLst>
              </p:cNvPr>
              <p:cNvSpPr/>
              <p:nvPr/>
            </p:nvSpPr>
            <p:spPr>
              <a:xfrm>
                <a:off x="5272012" y="5283925"/>
                <a:ext cx="260297" cy="104350"/>
              </a:xfrm>
              <a:custGeom>
                <a:avLst/>
                <a:gdLst>
                  <a:gd name="connsiteX0" fmla="*/ 0 w 260297"/>
                  <a:gd name="connsiteY0" fmla="*/ 49708 h 104350"/>
                  <a:gd name="connsiteX1" fmla="*/ 8462 w 260297"/>
                  <a:gd name="connsiteY1" fmla="*/ 0 h 104350"/>
                  <a:gd name="connsiteX2" fmla="*/ 122913 w 260297"/>
                  <a:gd name="connsiteY2" fmla="*/ 23758 h 104350"/>
                  <a:gd name="connsiteX3" fmla="*/ 143295 w 260297"/>
                  <a:gd name="connsiteY3" fmla="*/ 9527 h 104350"/>
                  <a:gd name="connsiteX4" fmla="*/ 173666 w 260297"/>
                  <a:gd name="connsiteY4" fmla="*/ 5146 h 104350"/>
                  <a:gd name="connsiteX5" fmla="*/ 202188 w 260297"/>
                  <a:gd name="connsiteY5" fmla="*/ 19839 h 104350"/>
                  <a:gd name="connsiteX6" fmla="*/ 257263 w 260297"/>
                  <a:gd name="connsiteY6" fmla="*/ 6432 h 104350"/>
                  <a:gd name="connsiteX7" fmla="*/ 257263 w 260297"/>
                  <a:gd name="connsiteY7" fmla="*/ 6693 h 104350"/>
                  <a:gd name="connsiteX8" fmla="*/ 260298 w 260297"/>
                  <a:gd name="connsiteY8" fmla="*/ 50351 h 104350"/>
                  <a:gd name="connsiteX9" fmla="*/ 260298 w 260297"/>
                  <a:gd name="connsiteY9" fmla="*/ 50452 h 104350"/>
                  <a:gd name="connsiteX10" fmla="*/ 209867 w 260297"/>
                  <a:gd name="connsiteY10" fmla="*/ 61507 h 104350"/>
                  <a:gd name="connsiteX11" fmla="*/ 210771 w 260297"/>
                  <a:gd name="connsiteY11" fmla="*/ 67577 h 104350"/>
                  <a:gd name="connsiteX12" fmla="*/ 187495 w 260297"/>
                  <a:gd name="connsiteY12" fmla="*/ 98994 h 104350"/>
                  <a:gd name="connsiteX13" fmla="*/ 153847 w 260297"/>
                  <a:gd name="connsiteY13" fmla="*/ 104039 h 104350"/>
                  <a:gd name="connsiteX14" fmla="*/ 122129 w 260297"/>
                  <a:gd name="connsiteY14" fmla="*/ 78391 h 104350"/>
                  <a:gd name="connsiteX15" fmla="*/ 121546 w 260297"/>
                  <a:gd name="connsiteY15" fmla="*/ 69024 h 104350"/>
                  <a:gd name="connsiteX16" fmla="*/ 20 w 260297"/>
                  <a:gd name="connsiteY16" fmla="*/ 49688 h 104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60297" h="104350">
                    <a:moveTo>
                      <a:pt x="0" y="49708"/>
                    </a:moveTo>
                    <a:lnTo>
                      <a:pt x="8462" y="0"/>
                    </a:lnTo>
                    <a:cubicBezTo>
                      <a:pt x="49627" y="15276"/>
                      <a:pt x="88562" y="21929"/>
                      <a:pt x="122913" y="23758"/>
                    </a:cubicBezTo>
                    <a:cubicBezTo>
                      <a:pt x="126953" y="16301"/>
                      <a:pt x="134330" y="10834"/>
                      <a:pt x="143295" y="9527"/>
                    </a:cubicBezTo>
                    <a:lnTo>
                      <a:pt x="173666" y="5146"/>
                    </a:lnTo>
                    <a:cubicBezTo>
                      <a:pt x="185646" y="3417"/>
                      <a:pt x="196942" y="9648"/>
                      <a:pt x="202188" y="19839"/>
                    </a:cubicBezTo>
                    <a:cubicBezTo>
                      <a:pt x="231354" y="15316"/>
                      <a:pt x="251032" y="8703"/>
                      <a:pt x="257263" y="6432"/>
                    </a:cubicBezTo>
                    <a:lnTo>
                      <a:pt x="257263" y="6693"/>
                    </a:lnTo>
                    <a:cubicBezTo>
                      <a:pt x="257263" y="6693"/>
                      <a:pt x="260298" y="50351"/>
                      <a:pt x="260298" y="50351"/>
                    </a:cubicBezTo>
                    <a:lnTo>
                      <a:pt x="260298" y="50452"/>
                    </a:lnTo>
                    <a:cubicBezTo>
                      <a:pt x="242771" y="55115"/>
                      <a:pt x="225947" y="58733"/>
                      <a:pt x="209867" y="61507"/>
                    </a:cubicBezTo>
                    <a:lnTo>
                      <a:pt x="210771" y="67577"/>
                    </a:lnTo>
                    <a:cubicBezTo>
                      <a:pt x="213002" y="82672"/>
                      <a:pt x="202590" y="96722"/>
                      <a:pt x="187495" y="98994"/>
                    </a:cubicBezTo>
                    <a:lnTo>
                      <a:pt x="153847" y="104039"/>
                    </a:lnTo>
                    <a:cubicBezTo>
                      <a:pt x="137807" y="106451"/>
                      <a:pt x="123134" y="94592"/>
                      <a:pt x="122129" y="78391"/>
                    </a:cubicBezTo>
                    <a:lnTo>
                      <a:pt x="121546" y="69024"/>
                    </a:lnTo>
                    <a:cubicBezTo>
                      <a:pt x="57406" y="68703"/>
                      <a:pt x="14774" y="55215"/>
                      <a:pt x="20" y="49688"/>
                    </a:cubicBezTo>
                    <a:close/>
                  </a:path>
                </a:pathLst>
              </a:custGeom>
              <a:solidFill>
                <a:srgbClr val="F9CF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2" name="รูปแบบอิสระ: รูปร่าง 61">
                <a:extLst>
                  <a:ext uri="{FF2B5EF4-FFF2-40B4-BE49-F238E27FC236}">
                    <a16:creationId xmlns:a16="http://schemas.microsoft.com/office/drawing/2014/main" id="{84178536-5004-B9F5-8F6B-AF6CFBBC1D78}"/>
                  </a:ext>
                </a:extLst>
              </p:cNvPr>
              <p:cNvSpPr/>
              <p:nvPr/>
            </p:nvSpPr>
            <p:spPr>
              <a:xfrm>
                <a:off x="5147962" y="5025457"/>
                <a:ext cx="184177" cy="379272"/>
              </a:xfrm>
              <a:custGeom>
                <a:avLst/>
                <a:gdLst>
                  <a:gd name="connsiteX0" fmla="*/ 1016 w 184177"/>
                  <a:gd name="connsiteY0" fmla="*/ 206570 h 379272"/>
                  <a:gd name="connsiteX1" fmla="*/ 103668 w 184177"/>
                  <a:gd name="connsiteY1" fmla="*/ 362226 h 379272"/>
                  <a:gd name="connsiteX2" fmla="*/ 107286 w 184177"/>
                  <a:gd name="connsiteY2" fmla="*/ 363412 h 379272"/>
                  <a:gd name="connsiteX3" fmla="*/ 107467 w 184177"/>
                  <a:gd name="connsiteY3" fmla="*/ 363452 h 379272"/>
                  <a:gd name="connsiteX4" fmla="*/ 138120 w 184177"/>
                  <a:gd name="connsiteY4" fmla="*/ 371110 h 379272"/>
                  <a:gd name="connsiteX5" fmla="*/ 181456 w 184177"/>
                  <a:gd name="connsiteY5" fmla="*/ 375814 h 379272"/>
                  <a:gd name="connsiteX6" fmla="*/ 167888 w 184177"/>
                  <a:gd name="connsiteY6" fmla="*/ 342407 h 379272"/>
                  <a:gd name="connsiteX7" fmla="*/ 128231 w 184177"/>
                  <a:gd name="connsiteY7" fmla="*/ 331975 h 379272"/>
                  <a:gd name="connsiteX8" fmla="*/ 118562 w 184177"/>
                  <a:gd name="connsiteY8" fmla="*/ 325925 h 379272"/>
                  <a:gd name="connsiteX9" fmla="*/ 118442 w 184177"/>
                  <a:gd name="connsiteY9" fmla="*/ 325744 h 379272"/>
                  <a:gd name="connsiteX10" fmla="*/ 117356 w 184177"/>
                  <a:gd name="connsiteY10" fmla="*/ 324076 h 379272"/>
                  <a:gd name="connsiteX11" fmla="*/ 65257 w 184177"/>
                  <a:gd name="connsiteY11" fmla="*/ 211334 h 379272"/>
                  <a:gd name="connsiteX12" fmla="*/ 66985 w 184177"/>
                  <a:gd name="connsiteY12" fmla="*/ 182510 h 379272"/>
                  <a:gd name="connsiteX13" fmla="*/ 129939 w 184177"/>
                  <a:gd name="connsiteY13" fmla="*/ 72481 h 379272"/>
                  <a:gd name="connsiteX14" fmla="*/ 136070 w 184177"/>
                  <a:gd name="connsiteY14" fmla="*/ 42834 h 379272"/>
                  <a:gd name="connsiteX15" fmla="*/ 71608 w 184177"/>
                  <a:gd name="connsiteY15" fmla="*/ 0 h 379272"/>
                  <a:gd name="connsiteX16" fmla="*/ 1077 w 184177"/>
                  <a:gd name="connsiteY16" fmla="*/ 206590 h 3792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84177" h="379272">
                    <a:moveTo>
                      <a:pt x="1016" y="206570"/>
                    </a:moveTo>
                    <a:cubicBezTo>
                      <a:pt x="11026" y="252600"/>
                      <a:pt x="103346" y="362005"/>
                      <a:pt x="103668" y="362226"/>
                    </a:cubicBezTo>
                    <a:cubicBezTo>
                      <a:pt x="104472" y="362749"/>
                      <a:pt x="105718" y="363131"/>
                      <a:pt x="107286" y="363412"/>
                    </a:cubicBezTo>
                    <a:cubicBezTo>
                      <a:pt x="107346" y="363412"/>
                      <a:pt x="107387" y="363412"/>
                      <a:pt x="107467" y="363452"/>
                    </a:cubicBezTo>
                    <a:cubicBezTo>
                      <a:pt x="115085" y="364759"/>
                      <a:pt x="129979" y="364216"/>
                      <a:pt x="138120" y="371110"/>
                    </a:cubicBezTo>
                    <a:cubicBezTo>
                      <a:pt x="148029" y="379452"/>
                      <a:pt x="173617" y="382065"/>
                      <a:pt x="181456" y="375814"/>
                    </a:cubicBezTo>
                    <a:cubicBezTo>
                      <a:pt x="189275" y="369543"/>
                      <a:pt x="178843" y="358588"/>
                      <a:pt x="167888" y="342407"/>
                    </a:cubicBezTo>
                    <a:cubicBezTo>
                      <a:pt x="156934" y="326227"/>
                      <a:pt x="135004" y="330930"/>
                      <a:pt x="128231" y="331975"/>
                    </a:cubicBezTo>
                    <a:cubicBezTo>
                      <a:pt x="124190" y="332578"/>
                      <a:pt x="120693" y="328960"/>
                      <a:pt x="118562" y="325925"/>
                    </a:cubicBezTo>
                    <a:cubicBezTo>
                      <a:pt x="118522" y="325865"/>
                      <a:pt x="118482" y="325805"/>
                      <a:pt x="118442" y="325744"/>
                    </a:cubicBezTo>
                    <a:cubicBezTo>
                      <a:pt x="118040" y="325141"/>
                      <a:pt x="117658" y="324578"/>
                      <a:pt x="117356" y="324076"/>
                    </a:cubicBezTo>
                    <a:cubicBezTo>
                      <a:pt x="108030" y="296780"/>
                      <a:pt x="86985" y="257705"/>
                      <a:pt x="65257" y="211334"/>
                    </a:cubicBezTo>
                    <a:cubicBezTo>
                      <a:pt x="60895" y="202068"/>
                      <a:pt x="61538" y="191193"/>
                      <a:pt x="66985" y="182510"/>
                    </a:cubicBezTo>
                    <a:cubicBezTo>
                      <a:pt x="81497" y="159314"/>
                      <a:pt x="110964" y="111134"/>
                      <a:pt x="129939" y="72481"/>
                    </a:cubicBezTo>
                    <a:cubicBezTo>
                      <a:pt x="132150" y="61306"/>
                      <a:pt x="134361" y="50793"/>
                      <a:pt x="136070" y="42834"/>
                    </a:cubicBezTo>
                    <a:cubicBezTo>
                      <a:pt x="94422" y="36140"/>
                      <a:pt x="77176" y="10794"/>
                      <a:pt x="71608" y="0"/>
                    </a:cubicBezTo>
                    <a:cubicBezTo>
                      <a:pt x="51930" y="38190"/>
                      <a:pt x="-8793" y="161204"/>
                      <a:pt x="1077" y="206590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</p:grpSp>
        <p:grpSp>
          <p:nvGrpSpPr>
            <p:cNvPr id="63" name="กราฟิก 25">
              <a:extLst>
                <a:ext uri="{FF2B5EF4-FFF2-40B4-BE49-F238E27FC236}">
                  <a16:creationId xmlns:a16="http://schemas.microsoft.com/office/drawing/2014/main" id="{DB4E4D95-4FB1-7174-9201-874FAE695801}"/>
                </a:ext>
              </a:extLst>
            </p:cNvPr>
            <p:cNvGrpSpPr/>
            <p:nvPr/>
          </p:nvGrpSpPr>
          <p:grpSpPr>
            <a:xfrm>
              <a:off x="4339945" y="4649157"/>
              <a:ext cx="657879" cy="1630251"/>
              <a:chOff x="4339945" y="4649157"/>
              <a:chExt cx="657879" cy="1630251"/>
            </a:xfrm>
          </p:grpSpPr>
          <p:sp>
            <p:nvSpPr>
              <p:cNvPr id="64" name="รูปแบบอิสระ: รูปร่าง 63">
                <a:extLst>
                  <a:ext uri="{FF2B5EF4-FFF2-40B4-BE49-F238E27FC236}">
                    <a16:creationId xmlns:a16="http://schemas.microsoft.com/office/drawing/2014/main" id="{0A184BE2-2B75-2EA4-A6CF-07D0A6FD5401}"/>
                  </a:ext>
                </a:extLst>
              </p:cNvPr>
              <p:cNvSpPr/>
              <p:nvPr/>
            </p:nvSpPr>
            <p:spPr>
              <a:xfrm>
                <a:off x="4702934" y="4923046"/>
                <a:ext cx="237962" cy="442928"/>
              </a:xfrm>
              <a:custGeom>
                <a:avLst/>
                <a:gdLst>
                  <a:gd name="connsiteX0" fmla="*/ 235394 w 237962"/>
                  <a:gd name="connsiteY0" fmla="*/ 296177 h 442928"/>
                  <a:gd name="connsiteX1" fmla="*/ 116340 w 237962"/>
                  <a:gd name="connsiteY1" fmla="*/ 442928 h 442928"/>
                  <a:gd name="connsiteX2" fmla="*/ 99577 w 237962"/>
                  <a:gd name="connsiteY2" fmla="*/ 388437 h 442928"/>
                  <a:gd name="connsiteX3" fmla="*/ 150068 w 237962"/>
                  <a:gd name="connsiteY3" fmla="*/ 287574 h 442928"/>
                  <a:gd name="connsiteX4" fmla="*/ 151737 w 237962"/>
                  <a:gd name="connsiteY4" fmla="*/ 283453 h 442928"/>
                  <a:gd name="connsiteX5" fmla="*/ 154048 w 237962"/>
                  <a:gd name="connsiteY5" fmla="*/ 273866 h 442928"/>
                  <a:gd name="connsiteX6" fmla="*/ 112139 w 237962"/>
                  <a:gd name="connsiteY6" fmla="*/ 235474 h 442928"/>
                  <a:gd name="connsiteX7" fmla="*/ 43658 w 237962"/>
                  <a:gd name="connsiteY7" fmla="*/ 166289 h 442928"/>
                  <a:gd name="connsiteX8" fmla="*/ 0 w 237962"/>
                  <a:gd name="connsiteY8" fmla="*/ 0 h 442928"/>
                  <a:gd name="connsiteX9" fmla="*/ 107918 w 237962"/>
                  <a:gd name="connsiteY9" fmla="*/ 39155 h 442928"/>
                  <a:gd name="connsiteX10" fmla="*/ 237846 w 237962"/>
                  <a:gd name="connsiteY10" fmla="*/ 279453 h 442928"/>
                  <a:gd name="connsiteX11" fmla="*/ 235354 w 237962"/>
                  <a:gd name="connsiteY11" fmla="*/ 296157 h 4429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7962" h="442928">
                    <a:moveTo>
                      <a:pt x="235394" y="296177"/>
                    </a:moveTo>
                    <a:cubicBezTo>
                      <a:pt x="218871" y="346769"/>
                      <a:pt x="128802" y="434205"/>
                      <a:pt x="116340" y="442928"/>
                    </a:cubicBezTo>
                    <a:cubicBezTo>
                      <a:pt x="116340" y="442928"/>
                      <a:pt x="95376" y="407994"/>
                      <a:pt x="99577" y="388437"/>
                    </a:cubicBezTo>
                    <a:cubicBezTo>
                      <a:pt x="102994" y="372477"/>
                      <a:pt x="138068" y="315553"/>
                      <a:pt x="150068" y="287574"/>
                    </a:cubicBezTo>
                    <a:cubicBezTo>
                      <a:pt x="150691" y="286127"/>
                      <a:pt x="151254" y="284740"/>
                      <a:pt x="151737" y="283453"/>
                    </a:cubicBezTo>
                    <a:cubicBezTo>
                      <a:pt x="153385" y="279172"/>
                      <a:pt x="154249" y="275835"/>
                      <a:pt x="154048" y="273866"/>
                    </a:cubicBezTo>
                    <a:cubicBezTo>
                      <a:pt x="153445" y="267795"/>
                      <a:pt x="134350" y="253002"/>
                      <a:pt x="112139" y="235474"/>
                    </a:cubicBezTo>
                    <a:cubicBezTo>
                      <a:pt x="83295" y="212680"/>
                      <a:pt x="49205" y="185244"/>
                      <a:pt x="43658" y="166289"/>
                    </a:cubicBezTo>
                    <a:cubicBezTo>
                      <a:pt x="33869" y="132762"/>
                      <a:pt x="0" y="0"/>
                      <a:pt x="0" y="0"/>
                    </a:cubicBezTo>
                    <a:cubicBezTo>
                      <a:pt x="0" y="0"/>
                      <a:pt x="84180" y="18211"/>
                      <a:pt x="107918" y="39155"/>
                    </a:cubicBezTo>
                    <a:cubicBezTo>
                      <a:pt x="131677" y="60120"/>
                      <a:pt x="233665" y="234750"/>
                      <a:pt x="237846" y="279453"/>
                    </a:cubicBezTo>
                    <a:cubicBezTo>
                      <a:pt x="238308" y="284338"/>
                      <a:pt x="237384" y="289966"/>
                      <a:pt x="235354" y="296157"/>
                    </a:cubicBezTo>
                    <a:close/>
                  </a:path>
                </a:pathLst>
              </a:custGeom>
              <a:solidFill>
                <a:srgbClr val="FFAE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5" name="รูปแบบอิสระ: รูปร่าง 64">
                <a:extLst>
                  <a:ext uri="{FF2B5EF4-FFF2-40B4-BE49-F238E27FC236}">
                    <a16:creationId xmlns:a16="http://schemas.microsoft.com/office/drawing/2014/main" id="{C1C263D7-7D95-DD2F-DE88-E1D0ADC18F1C}"/>
                  </a:ext>
                </a:extLst>
              </p:cNvPr>
              <p:cNvSpPr/>
              <p:nvPr/>
            </p:nvSpPr>
            <p:spPr>
              <a:xfrm>
                <a:off x="4801954" y="5204504"/>
                <a:ext cx="136373" cy="161470"/>
              </a:xfrm>
              <a:custGeom>
                <a:avLst/>
                <a:gdLst>
                  <a:gd name="connsiteX0" fmla="*/ 136374 w 136373"/>
                  <a:gd name="connsiteY0" fmla="*/ 14719 h 161470"/>
                  <a:gd name="connsiteX1" fmla="*/ 17320 w 136373"/>
                  <a:gd name="connsiteY1" fmla="*/ 161471 h 161470"/>
                  <a:gd name="connsiteX2" fmla="*/ 556 w 136373"/>
                  <a:gd name="connsiteY2" fmla="*/ 106979 h 161470"/>
                  <a:gd name="connsiteX3" fmla="*/ 52716 w 136373"/>
                  <a:gd name="connsiteY3" fmla="*/ 1996 h 161470"/>
                  <a:gd name="connsiteX4" fmla="*/ 136354 w 136373"/>
                  <a:gd name="connsiteY4" fmla="*/ 14719 h 161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373" h="161470">
                    <a:moveTo>
                      <a:pt x="136374" y="14719"/>
                    </a:moveTo>
                    <a:cubicBezTo>
                      <a:pt x="119851" y="65311"/>
                      <a:pt x="29782" y="152747"/>
                      <a:pt x="17320" y="161471"/>
                    </a:cubicBezTo>
                    <a:cubicBezTo>
                      <a:pt x="17320" y="161471"/>
                      <a:pt x="-3645" y="126537"/>
                      <a:pt x="556" y="106979"/>
                    </a:cubicBezTo>
                    <a:cubicBezTo>
                      <a:pt x="4154" y="90195"/>
                      <a:pt x="42767" y="28066"/>
                      <a:pt x="52716" y="1996"/>
                    </a:cubicBezTo>
                    <a:cubicBezTo>
                      <a:pt x="67671" y="-597"/>
                      <a:pt x="102826" y="-3793"/>
                      <a:pt x="136354" y="14719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6" name="รูปแบบอิสระ: รูปร่าง 65">
                <a:extLst>
                  <a:ext uri="{FF2B5EF4-FFF2-40B4-BE49-F238E27FC236}">
                    <a16:creationId xmlns:a16="http://schemas.microsoft.com/office/drawing/2014/main" id="{3289B75B-2109-0B69-905A-EC6C72F5BAB2}"/>
                  </a:ext>
                </a:extLst>
              </p:cNvPr>
              <p:cNvSpPr/>
              <p:nvPr/>
            </p:nvSpPr>
            <p:spPr>
              <a:xfrm>
                <a:off x="4597480" y="4851891"/>
                <a:ext cx="105795" cy="107643"/>
              </a:xfrm>
              <a:custGeom>
                <a:avLst/>
                <a:gdLst>
                  <a:gd name="connsiteX0" fmla="*/ 105515 w 105795"/>
                  <a:gd name="connsiteY0" fmla="*/ 59497 h 107643"/>
                  <a:gd name="connsiteX1" fmla="*/ 105454 w 105795"/>
                  <a:gd name="connsiteY1" fmla="*/ 69808 h 107643"/>
                  <a:gd name="connsiteX2" fmla="*/ 68550 w 105795"/>
                  <a:gd name="connsiteY2" fmla="*/ 106752 h 107643"/>
                  <a:gd name="connsiteX3" fmla="*/ 29 w 105795"/>
                  <a:gd name="connsiteY3" fmla="*/ 72180 h 107643"/>
                  <a:gd name="connsiteX4" fmla="*/ 7606 w 105795"/>
                  <a:gd name="connsiteY4" fmla="*/ 20844 h 107643"/>
                  <a:gd name="connsiteX5" fmla="*/ 6199 w 105795"/>
                  <a:gd name="connsiteY5" fmla="*/ 1528 h 107643"/>
                  <a:gd name="connsiteX6" fmla="*/ 83143 w 105795"/>
                  <a:gd name="connsiteY6" fmla="*/ 0 h 107643"/>
                  <a:gd name="connsiteX7" fmla="*/ 105796 w 105795"/>
                  <a:gd name="connsiteY7" fmla="*/ 3698 h 107643"/>
                  <a:gd name="connsiteX8" fmla="*/ 105494 w 105795"/>
                  <a:gd name="connsiteY8" fmla="*/ 59477 h 107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5795" h="107643">
                    <a:moveTo>
                      <a:pt x="105515" y="59497"/>
                    </a:moveTo>
                    <a:lnTo>
                      <a:pt x="105454" y="69808"/>
                    </a:lnTo>
                    <a:cubicBezTo>
                      <a:pt x="105454" y="69808"/>
                      <a:pt x="108268" y="102049"/>
                      <a:pt x="68550" y="106752"/>
                    </a:cubicBezTo>
                    <a:cubicBezTo>
                      <a:pt x="28852" y="111476"/>
                      <a:pt x="-1057" y="97064"/>
                      <a:pt x="29" y="72180"/>
                    </a:cubicBezTo>
                    <a:cubicBezTo>
                      <a:pt x="3606" y="52904"/>
                      <a:pt x="7345" y="36783"/>
                      <a:pt x="7606" y="20844"/>
                    </a:cubicBezTo>
                    <a:cubicBezTo>
                      <a:pt x="7707" y="14914"/>
                      <a:pt x="7305" y="8623"/>
                      <a:pt x="6199" y="1528"/>
                    </a:cubicBezTo>
                    <a:lnTo>
                      <a:pt x="83143" y="0"/>
                    </a:lnTo>
                    <a:lnTo>
                      <a:pt x="105796" y="3698"/>
                    </a:lnTo>
                    <a:lnTo>
                      <a:pt x="105494" y="59477"/>
                    </a:ln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7" name="รูปแบบอิสระ: รูปร่าง 66">
                <a:extLst>
                  <a:ext uri="{FF2B5EF4-FFF2-40B4-BE49-F238E27FC236}">
                    <a16:creationId xmlns:a16="http://schemas.microsoft.com/office/drawing/2014/main" id="{4DFCE9B1-A78B-C761-A7F5-D4D8C6301D33}"/>
                  </a:ext>
                </a:extLst>
              </p:cNvPr>
              <p:cNvSpPr/>
              <p:nvPr/>
            </p:nvSpPr>
            <p:spPr>
              <a:xfrm>
                <a:off x="4603659" y="4851911"/>
                <a:ext cx="99616" cy="65586"/>
              </a:xfrm>
              <a:custGeom>
                <a:avLst/>
                <a:gdLst>
                  <a:gd name="connsiteX0" fmla="*/ 99617 w 99616"/>
                  <a:gd name="connsiteY0" fmla="*/ 3698 h 65586"/>
                  <a:gd name="connsiteX1" fmla="*/ 99315 w 99616"/>
                  <a:gd name="connsiteY1" fmla="*/ 59477 h 65586"/>
                  <a:gd name="connsiteX2" fmla="*/ 71577 w 99616"/>
                  <a:gd name="connsiteY2" fmla="*/ 65587 h 65586"/>
                  <a:gd name="connsiteX3" fmla="*/ 1407 w 99616"/>
                  <a:gd name="connsiteY3" fmla="*/ 20844 h 65586"/>
                  <a:gd name="connsiteX4" fmla="*/ 0 w 99616"/>
                  <a:gd name="connsiteY4" fmla="*/ 1528 h 65586"/>
                  <a:gd name="connsiteX5" fmla="*/ 76944 w 99616"/>
                  <a:gd name="connsiteY5" fmla="*/ 0 h 65586"/>
                  <a:gd name="connsiteX6" fmla="*/ 99597 w 99616"/>
                  <a:gd name="connsiteY6" fmla="*/ 3698 h 65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9616" h="65586">
                    <a:moveTo>
                      <a:pt x="99617" y="3698"/>
                    </a:moveTo>
                    <a:lnTo>
                      <a:pt x="99315" y="59477"/>
                    </a:lnTo>
                    <a:cubicBezTo>
                      <a:pt x="91134" y="63275"/>
                      <a:pt x="81929" y="65587"/>
                      <a:pt x="71577" y="65587"/>
                    </a:cubicBezTo>
                    <a:cubicBezTo>
                      <a:pt x="36221" y="65587"/>
                      <a:pt x="13367" y="39658"/>
                      <a:pt x="1407" y="20844"/>
                    </a:cubicBezTo>
                    <a:cubicBezTo>
                      <a:pt x="1508" y="14914"/>
                      <a:pt x="1105" y="8623"/>
                      <a:pt x="0" y="1528"/>
                    </a:cubicBezTo>
                    <a:lnTo>
                      <a:pt x="76944" y="0"/>
                    </a:lnTo>
                    <a:lnTo>
                      <a:pt x="99597" y="3698"/>
                    </a:lnTo>
                    <a:close/>
                  </a:path>
                </a:pathLst>
              </a:custGeom>
              <a:solidFill>
                <a:srgbClr val="CB7D45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8" name="รูปแบบอิสระ: รูปร่าง 67">
                <a:extLst>
                  <a:ext uri="{FF2B5EF4-FFF2-40B4-BE49-F238E27FC236}">
                    <a16:creationId xmlns:a16="http://schemas.microsoft.com/office/drawing/2014/main" id="{1F03CB69-7287-F50C-DB95-0423DE1DF396}"/>
                  </a:ext>
                </a:extLst>
              </p:cNvPr>
              <p:cNvSpPr/>
              <p:nvPr/>
            </p:nvSpPr>
            <p:spPr>
              <a:xfrm>
                <a:off x="4545750" y="6222496"/>
                <a:ext cx="89425" cy="56913"/>
              </a:xfrm>
              <a:custGeom>
                <a:avLst/>
                <a:gdLst>
                  <a:gd name="connsiteX0" fmla="*/ 89426 w 89425"/>
                  <a:gd name="connsiteY0" fmla="*/ 56129 h 56913"/>
                  <a:gd name="connsiteX1" fmla="*/ 77044 w 89425"/>
                  <a:gd name="connsiteY1" fmla="*/ 9738 h 56913"/>
                  <a:gd name="connsiteX2" fmla="*/ 13367 w 89425"/>
                  <a:gd name="connsiteY2" fmla="*/ 3447 h 56913"/>
                  <a:gd name="connsiteX3" fmla="*/ 0 w 89425"/>
                  <a:gd name="connsiteY3" fmla="*/ 56913 h 56913"/>
                  <a:gd name="connsiteX4" fmla="*/ 89426 w 89425"/>
                  <a:gd name="connsiteY4" fmla="*/ 56129 h 5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9425" h="56913">
                    <a:moveTo>
                      <a:pt x="89426" y="56129"/>
                    </a:moveTo>
                    <a:cubicBezTo>
                      <a:pt x="89426" y="56129"/>
                      <a:pt x="85687" y="27044"/>
                      <a:pt x="77044" y="9738"/>
                    </a:cubicBezTo>
                    <a:cubicBezTo>
                      <a:pt x="68401" y="-7548"/>
                      <a:pt x="13367" y="3447"/>
                      <a:pt x="13367" y="3447"/>
                    </a:cubicBezTo>
                    <a:cubicBezTo>
                      <a:pt x="13367" y="3447"/>
                      <a:pt x="2352" y="12873"/>
                      <a:pt x="0" y="56913"/>
                    </a:cubicBezTo>
                    <a:lnTo>
                      <a:pt x="89426" y="56129"/>
                    </a:lnTo>
                    <a:close/>
                  </a:path>
                </a:pathLst>
              </a:custGeom>
              <a:solidFill>
                <a:srgbClr val="006C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69" name="รูปแบบอิสระ: รูปร่าง 68">
                <a:extLst>
                  <a:ext uri="{FF2B5EF4-FFF2-40B4-BE49-F238E27FC236}">
                    <a16:creationId xmlns:a16="http://schemas.microsoft.com/office/drawing/2014/main" id="{CA033377-ACF5-0CCC-EE0B-7B408513DD01}"/>
                  </a:ext>
                </a:extLst>
              </p:cNvPr>
              <p:cNvSpPr/>
              <p:nvPr/>
            </p:nvSpPr>
            <p:spPr>
              <a:xfrm>
                <a:off x="4815039" y="6186565"/>
                <a:ext cx="182785" cy="91999"/>
              </a:xfrm>
              <a:custGeom>
                <a:avLst/>
                <a:gdLst>
                  <a:gd name="connsiteX0" fmla="*/ 7653 w 182785"/>
                  <a:gd name="connsiteY0" fmla="*/ 91980 h 91999"/>
                  <a:gd name="connsiteX1" fmla="*/ 2085 w 182785"/>
                  <a:gd name="connsiteY1" fmla="*/ 25207 h 91999"/>
                  <a:gd name="connsiteX2" fmla="*/ 70627 w 182785"/>
                  <a:gd name="connsiteY2" fmla="*/ 13911 h 91999"/>
                  <a:gd name="connsiteX3" fmla="*/ 155751 w 182785"/>
                  <a:gd name="connsiteY3" fmla="*/ 71920 h 91999"/>
                  <a:gd name="connsiteX4" fmla="*/ 182786 w 182785"/>
                  <a:gd name="connsiteY4" fmla="*/ 92000 h 91999"/>
                  <a:gd name="connsiteX5" fmla="*/ 7653 w 182785"/>
                  <a:gd name="connsiteY5" fmla="*/ 92000 h 91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2785" h="91999">
                    <a:moveTo>
                      <a:pt x="7653" y="91980"/>
                    </a:moveTo>
                    <a:cubicBezTo>
                      <a:pt x="-5272" y="84080"/>
                      <a:pt x="2085" y="25207"/>
                      <a:pt x="2085" y="25207"/>
                    </a:cubicBezTo>
                    <a:cubicBezTo>
                      <a:pt x="2085" y="25207"/>
                      <a:pt x="62345" y="-22993"/>
                      <a:pt x="70627" y="13911"/>
                    </a:cubicBezTo>
                    <a:cubicBezTo>
                      <a:pt x="78908" y="50815"/>
                      <a:pt x="127872" y="67397"/>
                      <a:pt x="155751" y="71920"/>
                    </a:cubicBezTo>
                    <a:cubicBezTo>
                      <a:pt x="174987" y="75035"/>
                      <a:pt x="180937" y="85688"/>
                      <a:pt x="182786" y="92000"/>
                    </a:cubicBezTo>
                    <a:lnTo>
                      <a:pt x="7653" y="92000"/>
                    </a:lnTo>
                    <a:close/>
                  </a:path>
                </a:pathLst>
              </a:custGeom>
              <a:solidFill>
                <a:srgbClr val="006C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70" name="รูปแบบอิสระ: รูปร่าง 69">
                <a:extLst>
                  <a:ext uri="{FF2B5EF4-FFF2-40B4-BE49-F238E27FC236}">
                    <a16:creationId xmlns:a16="http://schemas.microsoft.com/office/drawing/2014/main" id="{EF07739A-AE13-27C0-95DE-FE5FE43088FE}"/>
                  </a:ext>
                </a:extLst>
              </p:cNvPr>
              <p:cNvSpPr/>
              <p:nvPr/>
            </p:nvSpPr>
            <p:spPr>
              <a:xfrm>
                <a:off x="4609275" y="5394253"/>
                <a:ext cx="293881" cy="849298"/>
              </a:xfrm>
              <a:custGeom>
                <a:avLst/>
                <a:gdLst>
                  <a:gd name="connsiteX0" fmla="*/ 88594 w 293881"/>
                  <a:gd name="connsiteY0" fmla="*/ 449463 h 849298"/>
                  <a:gd name="connsiteX1" fmla="*/ 93017 w 293881"/>
                  <a:gd name="connsiteY1" fmla="*/ 482006 h 849298"/>
                  <a:gd name="connsiteX2" fmla="*/ 200432 w 293881"/>
                  <a:gd name="connsiteY2" fmla="*/ 846925 h 849298"/>
                  <a:gd name="connsiteX3" fmla="*/ 281677 w 293881"/>
                  <a:gd name="connsiteY3" fmla="*/ 830503 h 849298"/>
                  <a:gd name="connsiteX4" fmla="*/ 293536 w 293881"/>
                  <a:gd name="connsiteY4" fmla="*/ 811308 h 849298"/>
                  <a:gd name="connsiteX5" fmla="*/ 229316 w 293881"/>
                  <a:gd name="connsiteY5" fmla="*/ 163859 h 849298"/>
                  <a:gd name="connsiteX6" fmla="*/ 211929 w 293881"/>
                  <a:gd name="connsiteY6" fmla="*/ 21088 h 849298"/>
                  <a:gd name="connsiteX7" fmla="*/ 13 w 293881"/>
                  <a:gd name="connsiteY7" fmla="*/ 35982 h 849298"/>
                  <a:gd name="connsiteX8" fmla="*/ 88574 w 293881"/>
                  <a:gd name="connsiteY8" fmla="*/ 449443 h 84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3881" h="849298">
                    <a:moveTo>
                      <a:pt x="88594" y="449463"/>
                    </a:moveTo>
                    <a:cubicBezTo>
                      <a:pt x="91047" y="462971"/>
                      <a:pt x="92594" y="474066"/>
                      <a:pt x="93017" y="482006"/>
                    </a:cubicBezTo>
                    <a:cubicBezTo>
                      <a:pt x="98625" y="591271"/>
                      <a:pt x="184995" y="841096"/>
                      <a:pt x="200432" y="846925"/>
                    </a:cubicBezTo>
                    <a:cubicBezTo>
                      <a:pt x="224331" y="855950"/>
                      <a:pt x="261979" y="836774"/>
                      <a:pt x="281677" y="830503"/>
                    </a:cubicBezTo>
                    <a:cubicBezTo>
                      <a:pt x="289838" y="827890"/>
                      <a:pt x="295345" y="819669"/>
                      <a:pt x="293536" y="811308"/>
                    </a:cubicBezTo>
                    <a:cubicBezTo>
                      <a:pt x="250763" y="614667"/>
                      <a:pt x="235045" y="331515"/>
                      <a:pt x="229316" y="163859"/>
                    </a:cubicBezTo>
                    <a:cubicBezTo>
                      <a:pt x="226422" y="79418"/>
                      <a:pt x="211929" y="21088"/>
                      <a:pt x="211929" y="21088"/>
                    </a:cubicBezTo>
                    <a:cubicBezTo>
                      <a:pt x="211929" y="21088"/>
                      <a:pt x="1259" y="-35113"/>
                      <a:pt x="13" y="35982"/>
                    </a:cubicBezTo>
                    <a:cubicBezTo>
                      <a:pt x="-1093" y="98895"/>
                      <a:pt x="69801" y="345646"/>
                      <a:pt x="88574" y="449443"/>
                    </a:cubicBezTo>
                    <a:close/>
                  </a:path>
                </a:pathLst>
              </a:custGeom>
              <a:solidFill>
                <a:srgbClr val="FFE9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71" name="รูปแบบอิสระ: รูปร่าง 70">
                <a:extLst>
                  <a:ext uri="{FF2B5EF4-FFF2-40B4-BE49-F238E27FC236}">
                    <a16:creationId xmlns:a16="http://schemas.microsoft.com/office/drawing/2014/main" id="{400A2DE6-0FBE-BEA8-2564-80279278F920}"/>
                  </a:ext>
                </a:extLst>
              </p:cNvPr>
              <p:cNvSpPr/>
              <p:nvPr/>
            </p:nvSpPr>
            <p:spPr>
              <a:xfrm>
                <a:off x="4609275" y="5394273"/>
                <a:ext cx="229316" cy="449443"/>
              </a:xfrm>
              <a:custGeom>
                <a:avLst/>
                <a:gdLst>
                  <a:gd name="connsiteX0" fmla="*/ 88594 w 229316"/>
                  <a:gd name="connsiteY0" fmla="*/ 449443 h 449443"/>
                  <a:gd name="connsiteX1" fmla="*/ 229316 w 229316"/>
                  <a:gd name="connsiteY1" fmla="*/ 163859 h 449443"/>
                  <a:gd name="connsiteX2" fmla="*/ 211929 w 229316"/>
                  <a:gd name="connsiteY2" fmla="*/ 21088 h 449443"/>
                  <a:gd name="connsiteX3" fmla="*/ 13 w 229316"/>
                  <a:gd name="connsiteY3" fmla="*/ 35982 h 449443"/>
                  <a:gd name="connsiteX4" fmla="*/ 88574 w 229316"/>
                  <a:gd name="connsiteY4" fmla="*/ 449443 h 4494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316" h="449443">
                    <a:moveTo>
                      <a:pt x="88594" y="449443"/>
                    </a:moveTo>
                    <a:lnTo>
                      <a:pt x="229316" y="163859"/>
                    </a:lnTo>
                    <a:cubicBezTo>
                      <a:pt x="226422" y="79418"/>
                      <a:pt x="211929" y="21088"/>
                      <a:pt x="211929" y="21088"/>
                    </a:cubicBezTo>
                    <a:cubicBezTo>
                      <a:pt x="211929" y="21088"/>
                      <a:pt x="1259" y="-35113"/>
                      <a:pt x="13" y="35982"/>
                    </a:cubicBezTo>
                    <a:cubicBezTo>
                      <a:pt x="-1093" y="98895"/>
                      <a:pt x="69801" y="345646"/>
                      <a:pt x="88574" y="449443"/>
                    </a:cubicBezTo>
                    <a:close/>
                  </a:path>
                </a:pathLst>
              </a:custGeom>
              <a:solidFill>
                <a:srgbClr val="F9CF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72" name="รูปแบบอิสระ: รูปร่าง 71">
                <a:extLst>
                  <a:ext uri="{FF2B5EF4-FFF2-40B4-BE49-F238E27FC236}">
                    <a16:creationId xmlns:a16="http://schemas.microsoft.com/office/drawing/2014/main" id="{200E97C6-B963-CA13-0B62-8B1A42C67137}"/>
                  </a:ext>
                </a:extLst>
              </p:cNvPr>
              <p:cNvSpPr/>
              <p:nvPr/>
            </p:nvSpPr>
            <p:spPr>
              <a:xfrm>
                <a:off x="4508411" y="5404814"/>
                <a:ext cx="236331" cy="838843"/>
              </a:xfrm>
              <a:custGeom>
                <a:avLst/>
                <a:gdLst>
                  <a:gd name="connsiteX0" fmla="*/ 236331 w 236331"/>
                  <a:gd name="connsiteY0" fmla="*/ 25682 h 838843"/>
                  <a:gd name="connsiteX1" fmla="*/ 124956 w 236331"/>
                  <a:gd name="connsiteY1" fmla="*/ 832827 h 838843"/>
                  <a:gd name="connsiteX2" fmla="*/ 38002 w 236331"/>
                  <a:gd name="connsiteY2" fmla="*/ 835179 h 838843"/>
                  <a:gd name="connsiteX3" fmla="*/ 8113 w 236331"/>
                  <a:gd name="connsiteY3" fmla="*/ 302121 h 838843"/>
                  <a:gd name="connsiteX4" fmla="*/ 14083 w 236331"/>
                  <a:gd name="connsiteY4" fmla="*/ 5241 h 838843"/>
                  <a:gd name="connsiteX5" fmla="*/ 236311 w 236331"/>
                  <a:gd name="connsiteY5" fmla="*/ 25682 h 8388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6331" h="838843">
                    <a:moveTo>
                      <a:pt x="236331" y="25682"/>
                    </a:moveTo>
                    <a:lnTo>
                      <a:pt x="124956" y="832827"/>
                    </a:lnTo>
                    <a:cubicBezTo>
                      <a:pt x="124956" y="832827"/>
                      <a:pt x="76052" y="844626"/>
                      <a:pt x="38002" y="835179"/>
                    </a:cubicBezTo>
                    <a:cubicBezTo>
                      <a:pt x="38002" y="835179"/>
                      <a:pt x="5400" y="405898"/>
                      <a:pt x="8113" y="302121"/>
                    </a:cubicBezTo>
                    <a:cubicBezTo>
                      <a:pt x="10827" y="198343"/>
                      <a:pt x="-15283" y="24416"/>
                      <a:pt x="14083" y="5241"/>
                    </a:cubicBezTo>
                    <a:cubicBezTo>
                      <a:pt x="43450" y="-13935"/>
                      <a:pt x="236311" y="25682"/>
                      <a:pt x="236311" y="25682"/>
                    </a:cubicBezTo>
                    <a:close/>
                  </a:path>
                </a:pathLst>
              </a:custGeom>
              <a:solidFill>
                <a:srgbClr val="FFE9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73" name="รูปแบบอิสระ: รูปร่าง 72">
                <a:extLst>
                  <a:ext uri="{FF2B5EF4-FFF2-40B4-BE49-F238E27FC236}">
                    <a16:creationId xmlns:a16="http://schemas.microsoft.com/office/drawing/2014/main" id="{B2C1EBFE-9422-0EAB-65D1-1A67736F7206}"/>
                  </a:ext>
                </a:extLst>
              </p:cNvPr>
              <p:cNvSpPr/>
              <p:nvPr/>
            </p:nvSpPr>
            <p:spPr>
              <a:xfrm>
                <a:off x="4504905" y="4923066"/>
                <a:ext cx="323546" cy="541178"/>
              </a:xfrm>
              <a:custGeom>
                <a:avLst/>
                <a:gdLst>
                  <a:gd name="connsiteX0" fmla="*/ 322369 w 323546"/>
                  <a:gd name="connsiteY0" fmla="*/ 508917 h 541178"/>
                  <a:gd name="connsiteX1" fmla="*/ 183034 w 323546"/>
                  <a:gd name="connsiteY1" fmla="*/ 541158 h 541178"/>
                  <a:gd name="connsiteX2" fmla="*/ 99216 w 323546"/>
                  <a:gd name="connsiteY2" fmla="*/ 534867 h 541178"/>
                  <a:gd name="connsiteX3" fmla="*/ 2 w 323546"/>
                  <a:gd name="connsiteY3" fmla="*/ 499732 h 541178"/>
                  <a:gd name="connsiteX4" fmla="*/ 1449 w 323546"/>
                  <a:gd name="connsiteY4" fmla="*/ 464054 h 541178"/>
                  <a:gd name="connsiteX5" fmla="*/ 20665 w 323546"/>
                  <a:gd name="connsiteY5" fmla="*/ 177867 h 541178"/>
                  <a:gd name="connsiteX6" fmla="*/ 21187 w 323546"/>
                  <a:gd name="connsiteY6" fmla="*/ 175314 h 541178"/>
                  <a:gd name="connsiteX7" fmla="*/ 83779 w 323546"/>
                  <a:gd name="connsiteY7" fmla="*/ 12402 h 541178"/>
                  <a:gd name="connsiteX8" fmla="*/ 92603 w 323546"/>
                  <a:gd name="connsiteY8" fmla="*/ 1005 h 541178"/>
                  <a:gd name="connsiteX9" fmla="*/ 157527 w 323546"/>
                  <a:gd name="connsiteY9" fmla="*/ 30392 h 541178"/>
                  <a:gd name="connsiteX10" fmla="*/ 198029 w 323546"/>
                  <a:gd name="connsiteY10" fmla="*/ 0 h 541178"/>
                  <a:gd name="connsiteX11" fmla="*/ 198049 w 323546"/>
                  <a:gd name="connsiteY11" fmla="*/ 0 h 541178"/>
                  <a:gd name="connsiteX12" fmla="*/ 308942 w 323546"/>
                  <a:gd name="connsiteY12" fmla="*/ 145847 h 541178"/>
                  <a:gd name="connsiteX13" fmla="*/ 322369 w 323546"/>
                  <a:gd name="connsiteY13" fmla="*/ 508917 h 5411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23546" h="541178">
                    <a:moveTo>
                      <a:pt x="322369" y="508917"/>
                    </a:moveTo>
                    <a:cubicBezTo>
                      <a:pt x="322369" y="508917"/>
                      <a:pt x="265465" y="542103"/>
                      <a:pt x="183034" y="541158"/>
                    </a:cubicBezTo>
                    <a:cubicBezTo>
                      <a:pt x="150894" y="540796"/>
                      <a:pt x="122955" y="538384"/>
                      <a:pt x="99216" y="534867"/>
                    </a:cubicBezTo>
                    <a:cubicBezTo>
                      <a:pt x="33107" y="525058"/>
                      <a:pt x="-260" y="506606"/>
                      <a:pt x="2" y="499732"/>
                    </a:cubicBezTo>
                    <a:cubicBezTo>
                      <a:pt x="223" y="493521"/>
                      <a:pt x="665" y="472918"/>
                      <a:pt x="1449" y="464054"/>
                    </a:cubicBezTo>
                    <a:cubicBezTo>
                      <a:pt x="11961" y="342890"/>
                      <a:pt x="6514" y="248660"/>
                      <a:pt x="20665" y="177867"/>
                    </a:cubicBezTo>
                    <a:cubicBezTo>
                      <a:pt x="20825" y="177023"/>
                      <a:pt x="21006" y="176158"/>
                      <a:pt x="21187" y="175314"/>
                    </a:cubicBezTo>
                    <a:cubicBezTo>
                      <a:pt x="39900" y="85305"/>
                      <a:pt x="69227" y="33608"/>
                      <a:pt x="83779" y="12402"/>
                    </a:cubicBezTo>
                    <a:cubicBezTo>
                      <a:pt x="89106" y="4663"/>
                      <a:pt x="92442" y="1005"/>
                      <a:pt x="92603" y="1005"/>
                    </a:cubicBezTo>
                    <a:cubicBezTo>
                      <a:pt x="92603" y="17789"/>
                      <a:pt x="128362" y="32301"/>
                      <a:pt x="157527" y="30392"/>
                    </a:cubicBezTo>
                    <a:cubicBezTo>
                      <a:pt x="182089" y="28784"/>
                      <a:pt x="198029" y="10110"/>
                      <a:pt x="198029" y="0"/>
                    </a:cubicBezTo>
                    <a:lnTo>
                      <a:pt x="198049" y="0"/>
                    </a:lnTo>
                    <a:cubicBezTo>
                      <a:pt x="200059" y="-20"/>
                      <a:pt x="308841" y="75577"/>
                      <a:pt x="308942" y="145847"/>
                    </a:cubicBezTo>
                    <a:cubicBezTo>
                      <a:pt x="309324" y="460717"/>
                      <a:pt x="328399" y="509018"/>
                      <a:pt x="322369" y="508917"/>
                    </a:cubicBezTo>
                    <a:close/>
                  </a:path>
                </a:pathLst>
              </a:custGeom>
              <a:solidFill>
                <a:srgbClr val="FFAE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74" name="รูปแบบอิสระ: รูปร่าง 73">
                <a:extLst>
                  <a:ext uri="{FF2B5EF4-FFF2-40B4-BE49-F238E27FC236}">
                    <a16:creationId xmlns:a16="http://schemas.microsoft.com/office/drawing/2014/main" id="{B0194773-E27C-D189-C66E-0AB63E0FCA46}"/>
                  </a:ext>
                </a:extLst>
              </p:cNvPr>
              <p:cNvSpPr/>
              <p:nvPr/>
            </p:nvSpPr>
            <p:spPr>
              <a:xfrm>
                <a:off x="4504905" y="5100933"/>
                <a:ext cx="105480" cy="356999"/>
              </a:xfrm>
              <a:custGeom>
                <a:avLst/>
                <a:gdLst>
                  <a:gd name="connsiteX0" fmla="*/ 99377 w 105480"/>
                  <a:gd name="connsiteY0" fmla="*/ 355975 h 356999"/>
                  <a:gd name="connsiteX1" fmla="*/ 99216 w 105480"/>
                  <a:gd name="connsiteY1" fmla="*/ 357000 h 356999"/>
                  <a:gd name="connsiteX2" fmla="*/ 2 w 105480"/>
                  <a:gd name="connsiteY2" fmla="*/ 321865 h 356999"/>
                  <a:gd name="connsiteX3" fmla="*/ 1449 w 105480"/>
                  <a:gd name="connsiteY3" fmla="*/ 286187 h 356999"/>
                  <a:gd name="connsiteX4" fmla="*/ 20665 w 105480"/>
                  <a:gd name="connsiteY4" fmla="*/ 0 h 356999"/>
                  <a:gd name="connsiteX5" fmla="*/ 99377 w 105480"/>
                  <a:gd name="connsiteY5" fmla="*/ 355955 h 356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5480" h="356999">
                    <a:moveTo>
                      <a:pt x="99377" y="355975"/>
                    </a:moveTo>
                    <a:cubicBezTo>
                      <a:pt x="99317" y="356317"/>
                      <a:pt x="99277" y="356678"/>
                      <a:pt x="99216" y="357000"/>
                    </a:cubicBezTo>
                    <a:cubicBezTo>
                      <a:pt x="33107" y="347191"/>
                      <a:pt x="-260" y="328739"/>
                      <a:pt x="2" y="321865"/>
                    </a:cubicBezTo>
                    <a:cubicBezTo>
                      <a:pt x="223" y="315654"/>
                      <a:pt x="665" y="295051"/>
                      <a:pt x="1449" y="286187"/>
                    </a:cubicBezTo>
                    <a:cubicBezTo>
                      <a:pt x="11961" y="165023"/>
                      <a:pt x="6514" y="70793"/>
                      <a:pt x="20665" y="0"/>
                    </a:cubicBezTo>
                    <a:cubicBezTo>
                      <a:pt x="55378" y="46391"/>
                      <a:pt x="126713" y="167857"/>
                      <a:pt x="99377" y="355955"/>
                    </a:cubicBezTo>
                    <a:close/>
                  </a:path>
                </a:pathLst>
              </a:custGeom>
              <a:solidFill>
                <a:srgbClr val="E69B0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grpSp>
            <p:nvGrpSpPr>
              <p:cNvPr id="75" name="กราฟิก 25">
                <a:extLst>
                  <a:ext uri="{FF2B5EF4-FFF2-40B4-BE49-F238E27FC236}">
                    <a16:creationId xmlns:a16="http://schemas.microsoft.com/office/drawing/2014/main" id="{755481D9-14B6-7F7C-2086-C30ADBF4BF50}"/>
                  </a:ext>
                </a:extLst>
              </p:cNvPr>
              <p:cNvGrpSpPr/>
              <p:nvPr/>
            </p:nvGrpSpPr>
            <p:grpSpPr>
              <a:xfrm>
                <a:off x="4376801" y="5190017"/>
                <a:ext cx="415085" cy="175794"/>
                <a:chOff x="4376801" y="5190017"/>
                <a:chExt cx="415085" cy="175794"/>
              </a:xfrm>
            </p:grpSpPr>
            <p:sp>
              <p:nvSpPr>
                <p:cNvPr id="76" name="รูปแบบอิสระ: รูปร่าง 75">
                  <a:extLst>
                    <a:ext uri="{FF2B5EF4-FFF2-40B4-BE49-F238E27FC236}">
                      <a16:creationId xmlns:a16="http://schemas.microsoft.com/office/drawing/2014/main" id="{F0E4C8FB-FDFE-FDBC-7380-0EC349DD60D0}"/>
                    </a:ext>
                  </a:extLst>
                </p:cNvPr>
                <p:cNvSpPr/>
                <p:nvPr/>
              </p:nvSpPr>
              <p:spPr>
                <a:xfrm>
                  <a:off x="4376801" y="5190017"/>
                  <a:ext cx="408584" cy="175193"/>
                </a:xfrm>
                <a:custGeom>
                  <a:avLst/>
                  <a:gdLst>
                    <a:gd name="connsiteX0" fmla="*/ 408585 w 408584"/>
                    <a:gd name="connsiteY0" fmla="*/ 116280 h 175193"/>
                    <a:gd name="connsiteX1" fmla="*/ 399700 w 408584"/>
                    <a:gd name="connsiteY1" fmla="*/ 145847 h 175193"/>
                    <a:gd name="connsiteX2" fmla="*/ 390876 w 408584"/>
                    <a:gd name="connsiteY2" fmla="*/ 175194 h 175193"/>
                    <a:gd name="connsiteX3" fmla="*/ 7364 w 408584"/>
                    <a:gd name="connsiteY3" fmla="*/ 59838 h 175193"/>
                    <a:gd name="connsiteX4" fmla="*/ 5776 w 408584"/>
                    <a:gd name="connsiteY4" fmla="*/ 59658 h 175193"/>
                    <a:gd name="connsiteX5" fmla="*/ 4289 w 408584"/>
                    <a:gd name="connsiteY5" fmla="*/ 58934 h 175193"/>
                    <a:gd name="connsiteX6" fmla="*/ 2299 w 408584"/>
                    <a:gd name="connsiteY6" fmla="*/ 28864 h 175193"/>
                    <a:gd name="connsiteX7" fmla="*/ 2962 w 408584"/>
                    <a:gd name="connsiteY7" fmla="*/ 26512 h 175193"/>
                    <a:gd name="connsiteX8" fmla="*/ 21856 w 408584"/>
                    <a:gd name="connsiteY8" fmla="*/ 0 h 175193"/>
                    <a:gd name="connsiteX9" fmla="*/ 23344 w 408584"/>
                    <a:gd name="connsiteY9" fmla="*/ 201 h 175193"/>
                    <a:gd name="connsiteX10" fmla="*/ 24751 w 408584"/>
                    <a:gd name="connsiteY10" fmla="*/ 884 h 175193"/>
                    <a:gd name="connsiteX11" fmla="*/ 408564 w 408584"/>
                    <a:gd name="connsiteY11" fmla="*/ 116320 h 1751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08584" h="175193">
                      <a:moveTo>
                        <a:pt x="408585" y="116280"/>
                      </a:moveTo>
                      <a:lnTo>
                        <a:pt x="399700" y="145847"/>
                      </a:lnTo>
                      <a:lnTo>
                        <a:pt x="390876" y="175194"/>
                      </a:lnTo>
                      <a:lnTo>
                        <a:pt x="7364" y="59838"/>
                      </a:lnTo>
                      <a:cubicBezTo>
                        <a:pt x="6821" y="59859"/>
                        <a:pt x="6279" y="59818"/>
                        <a:pt x="5776" y="59658"/>
                      </a:cubicBezTo>
                      <a:cubicBezTo>
                        <a:pt x="5254" y="59497"/>
                        <a:pt x="4751" y="59256"/>
                        <a:pt x="4289" y="58934"/>
                      </a:cubicBezTo>
                      <a:cubicBezTo>
                        <a:pt x="-535" y="55517"/>
                        <a:pt x="-1420" y="42974"/>
                        <a:pt x="2299" y="28864"/>
                      </a:cubicBezTo>
                      <a:cubicBezTo>
                        <a:pt x="2500" y="28080"/>
                        <a:pt x="2721" y="27296"/>
                        <a:pt x="2962" y="26512"/>
                      </a:cubicBezTo>
                      <a:cubicBezTo>
                        <a:pt x="7444" y="11316"/>
                        <a:pt x="15605" y="101"/>
                        <a:pt x="21856" y="0"/>
                      </a:cubicBezTo>
                      <a:cubicBezTo>
                        <a:pt x="22379" y="0"/>
                        <a:pt x="22861" y="60"/>
                        <a:pt x="23344" y="201"/>
                      </a:cubicBezTo>
                      <a:cubicBezTo>
                        <a:pt x="23846" y="362"/>
                        <a:pt x="24309" y="583"/>
                        <a:pt x="24751" y="884"/>
                      </a:cubicBezTo>
                      <a:lnTo>
                        <a:pt x="408564" y="116320"/>
                      </a:lnTo>
                      <a:close/>
                    </a:path>
                  </a:pathLst>
                </a:custGeom>
                <a:solidFill>
                  <a:srgbClr val="E9F3FE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77" name="รูปแบบอิสระ: รูปร่าง 76">
                  <a:extLst>
                    <a:ext uri="{FF2B5EF4-FFF2-40B4-BE49-F238E27FC236}">
                      <a16:creationId xmlns:a16="http://schemas.microsoft.com/office/drawing/2014/main" id="{D8631FD3-7E61-D28D-92D4-DEDE217A8B39}"/>
                    </a:ext>
                  </a:extLst>
                </p:cNvPr>
                <p:cNvSpPr/>
                <p:nvPr/>
              </p:nvSpPr>
              <p:spPr>
                <a:xfrm>
                  <a:off x="4376801" y="5218881"/>
                  <a:ext cx="399700" cy="146329"/>
                </a:xfrm>
                <a:custGeom>
                  <a:avLst/>
                  <a:gdLst>
                    <a:gd name="connsiteX0" fmla="*/ 399700 w 399700"/>
                    <a:gd name="connsiteY0" fmla="*/ 116983 h 146329"/>
                    <a:gd name="connsiteX1" fmla="*/ 390876 w 399700"/>
                    <a:gd name="connsiteY1" fmla="*/ 146330 h 146329"/>
                    <a:gd name="connsiteX2" fmla="*/ 7364 w 399700"/>
                    <a:gd name="connsiteY2" fmla="*/ 30974 h 146329"/>
                    <a:gd name="connsiteX3" fmla="*/ 5776 w 399700"/>
                    <a:gd name="connsiteY3" fmla="*/ 30794 h 146329"/>
                    <a:gd name="connsiteX4" fmla="*/ 4289 w 399700"/>
                    <a:gd name="connsiteY4" fmla="*/ 30070 h 146329"/>
                    <a:gd name="connsiteX5" fmla="*/ 2299 w 399700"/>
                    <a:gd name="connsiteY5" fmla="*/ 0 h 146329"/>
                    <a:gd name="connsiteX6" fmla="*/ 220648 w 399700"/>
                    <a:gd name="connsiteY6" fmla="*/ 89124 h 146329"/>
                    <a:gd name="connsiteX7" fmla="*/ 399700 w 399700"/>
                    <a:gd name="connsiteY7" fmla="*/ 117003 h 1463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99700" h="146329">
                      <a:moveTo>
                        <a:pt x="399700" y="116983"/>
                      </a:moveTo>
                      <a:lnTo>
                        <a:pt x="390876" y="146330"/>
                      </a:lnTo>
                      <a:lnTo>
                        <a:pt x="7364" y="30974"/>
                      </a:lnTo>
                      <a:cubicBezTo>
                        <a:pt x="6821" y="30995"/>
                        <a:pt x="6279" y="30954"/>
                        <a:pt x="5776" y="30794"/>
                      </a:cubicBezTo>
                      <a:cubicBezTo>
                        <a:pt x="5254" y="30633"/>
                        <a:pt x="4751" y="30392"/>
                        <a:pt x="4289" y="30070"/>
                      </a:cubicBezTo>
                      <a:cubicBezTo>
                        <a:pt x="-535" y="26653"/>
                        <a:pt x="-1420" y="14110"/>
                        <a:pt x="2299" y="0"/>
                      </a:cubicBezTo>
                      <a:cubicBezTo>
                        <a:pt x="17977" y="11759"/>
                        <a:pt x="92850" y="63798"/>
                        <a:pt x="220648" y="89124"/>
                      </a:cubicBezTo>
                      <a:cubicBezTo>
                        <a:pt x="352746" y="115295"/>
                        <a:pt x="393630" y="116923"/>
                        <a:pt x="399700" y="117003"/>
                      </a:cubicBezTo>
                      <a:close/>
                    </a:path>
                  </a:pathLst>
                </a:custGeom>
                <a:solidFill>
                  <a:srgbClr val="BED4F4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78" name="รูปแบบอิสระ: รูปร่าง 77">
                  <a:extLst>
                    <a:ext uri="{FF2B5EF4-FFF2-40B4-BE49-F238E27FC236}">
                      <a16:creationId xmlns:a16="http://schemas.microsoft.com/office/drawing/2014/main" id="{E7885475-A8E9-2522-C655-FE8CECAA3C88}"/>
                    </a:ext>
                  </a:extLst>
                </p:cNvPr>
                <p:cNvSpPr/>
                <p:nvPr/>
              </p:nvSpPr>
              <p:spPr>
                <a:xfrm>
                  <a:off x="4762764" y="5305917"/>
                  <a:ext cx="29122" cy="59894"/>
                </a:xfrm>
                <a:custGeom>
                  <a:avLst/>
                  <a:gdLst>
                    <a:gd name="connsiteX0" fmla="*/ 23345 w 29122"/>
                    <a:gd name="connsiteY0" fmla="*/ 199 h 59894"/>
                    <a:gd name="connsiteX1" fmla="*/ 2943 w 29122"/>
                    <a:gd name="connsiteY1" fmla="*/ 26510 h 59894"/>
                    <a:gd name="connsiteX2" fmla="*/ 5777 w 29122"/>
                    <a:gd name="connsiteY2" fmla="*/ 59696 h 59894"/>
                    <a:gd name="connsiteX3" fmla="*/ 26179 w 29122"/>
                    <a:gd name="connsiteY3" fmla="*/ 33384 h 59894"/>
                    <a:gd name="connsiteX4" fmla="*/ 23345 w 29122"/>
                    <a:gd name="connsiteY4" fmla="*/ 199 h 598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9122" h="59894">
                      <a:moveTo>
                        <a:pt x="23345" y="199"/>
                      </a:moveTo>
                      <a:cubicBezTo>
                        <a:pt x="16933" y="-1690"/>
                        <a:pt x="7808" y="10088"/>
                        <a:pt x="2943" y="26510"/>
                      </a:cubicBezTo>
                      <a:cubicBezTo>
                        <a:pt x="-1901" y="42932"/>
                        <a:pt x="-635" y="57786"/>
                        <a:pt x="5777" y="59696"/>
                      </a:cubicBezTo>
                      <a:cubicBezTo>
                        <a:pt x="12189" y="61585"/>
                        <a:pt x="21315" y="49806"/>
                        <a:pt x="26179" y="33384"/>
                      </a:cubicBezTo>
                      <a:cubicBezTo>
                        <a:pt x="31023" y="16963"/>
                        <a:pt x="29757" y="2109"/>
                        <a:pt x="23345" y="199"/>
                      </a:cubicBezTo>
                      <a:close/>
                    </a:path>
                  </a:pathLst>
                </a:custGeom>
                <a:solidFill>
                  <a:srgbClr val="A3E9F3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</p:grpSp>
          <p:grpSp>
            <p:nvGrpSpPr>
              <p:cNvPr id="79" name="กราฟิก 25">
                <a:extLst>
                  <a:ext uri="{FF2B5EF4-FFF2-40B4-BE49-F238E27FC236}">
                    <a16:creationId xmlns:a16="http://schemas.microsoft.com/office/drawing/2014/main" id="{5F6317F2-364D-D36F-3D3D-76DCBD2B3027}"/>
                  </a:ext>
                </a:extLst>
              </p:cNvPr>
              <p:cNvGrpSpPr/>
              <p:nvPr/>
            </p:nvGrpSpPr>
            <p:grpSpPr>
              <a:xfrm>
                <a:off x="4339945" y="5172135"/>
                <a:ext cx="423619" cy="125819"/>
                <a:chOff x="4339945" y="5172135"/>
                <a:chExt cx="423619" cy="125819"/>
              </a:xfrm>
            </p:grpSpPr>
            <p:sp>
              <p:nvSpPr>
                <p:cNvPr id="80" name="รูปแบบอิสระ: รูปร่าง 79">
                  <a:extLst>
                    <a:ext uri="{FF2B5EF4-FFF2-40B4-BE49-F238E27FC236}">
                      <a16:creationId xmlns:a16="http://schemas.microsoft.com/office/drawing/2014/main" id="{B898A392-DEBF-AB9B-DC82-58DD1BA1693B}"/>
                    </a:ext>
                  </a:extLst>
                </p:cNvPr>
                <p:cNvSpPr/>
                <p:nvPr/>
              </p:nvSpPr>
              <p:spPr>
                <a:xfrm>
                  <a:off x="4339945" y="5172155"/>
                  <a:ext cx="414827" cy="125438"/>
                </a:xfrm>
                <a:custGeom>
                  <a:avLst/>
                  <a:gdLst>
                    <a:gd name="connsiteX0" fmla="*/ 64400 w 414827"/>
                    <a:gd name="connsiteY0" fmla="*/ 7872 h 125438"/>
                    <a:gd name="connsiteX1" fmla="*/ 19195 w 414827"/>
                    <a:gd name="connsiteY1" fmla="*/ 535 h 125438"/>
                    <a:gd name="connsiteX2" fmla="*/ 17707 w 414827"/>
                    <a:gd name="connsiteY2" fmla="*/ 53 h 125438"/>
                    <a:gd name="connsiteX3" fmla="*/ 16220 w 414827"/>
                    <a:gd name="connsiteY3" fmla="*/ 53 h 125438"/>
                    <a:gd name="connsiteX4" fmla="*/ 944 w 414827"/>
                    <a:gd name="connsiteY4" fmla="*/ 28816 h 125438"/>
                    <a:gd name="connsiteX5" fmla="*/ 602 w 414827"/>
                    <a:gd name="connsiteY5" fmla="*/ 31249 h 125438"/>
                    <a:gd name="connsiteX6" fmla="*/ 763 w 414827"/>
                    <a:gd name="connsiteY6" fmla="*/ 49721 h 125438"/>
                    <a:gd name="connsiteX7" fmla="*/ 6371 w 414827"/>
                    <a:gd name="connsiteY7" fmla="*/ 60695 h 125438"/>
                    <a:gd name="connsiteX8" fmla="*/ 6532 w 414827"/>
                    <a:gd name="connsiteY8" fmla="*/ 60796 h 125438"/>
                    <a:gd name="connsiteX9" fmla="*/ 8099 w 414827"/>
                    <a:gd name="connsiteY9" fmla="*/ 61319 h 125438"/>
                    <a:gd name="connsiteX10" fmla="*/ 9687 w 414827"/>
                    <a:gd name="connsiteY10" fmla="*/ 61298 h 125438"/>
                    <a:gd name="connsiteX11" fmla="*/ 404998 w 414827"/>
                    <a:gd name="connsiteY11" fmla="*/ 125438 h 125438"/>
                    <a:gd name="connsiteX12" fmla="*/ 409903 w 414827"/>
                    <a:gd name="connsiteY12" fmla="*/ 95207 h 125438"/>
                    <a:gd name="connsiteX13" fmla="*/ 414828 w 414827"/>
                    <a:gd name="connsiteY13" fmla="*/ 64735 h 125438"/>
                    <a:gd name="connsiteX14" fmla="*/ 64420 w 414827"/>
                    <a:gd name="connsiteY14" fmla="*/ 7872 h 1254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14827" h="125438">
                      <a:moveTo>
                        <a:pt x="64400" y="7872"/>
                      </a:moveTo>
                      <a:lnTo>
                        <a:pt x="19195" y="535"/>
                      </a:lnTo>
                      <a:cubicBezTo>
                        <a:pt x="18712" y="294"/>
                        <a:pt x="18230" y="133"/>
                        <a:pt x="17707" y="53"/>
                      </a:cubicBezTo>
                      <a:cubicBezTo>
                        <a:pt x="17205" y="-7"/>
                        <a:pt x="16722" y="-27"/>
                        <a:pt x="16220" y="53"/>
                      </a:cubicBezTo>
                      <a:cubicBezTo>
                        <a:pt x="10009" y="978"/>
                        <a:pt x="3416" y="13178"/>
                        <a:pt x="944" y="28816"/>
                      </a:cubicBezTo>
                      <a:cubicBezTo>
                        <a:pt x="803" y="29641"/>
                        <a:pt x="703" y="30445"/>
                        <a:pt x="602" y="31249"/>
                      </a:cubicBezTo>
                      <a:cubicBezTo>
                        <a:pt x="-282" y="38183"/>
                        <a:pt x="-162" y="44595"/>
                        <a:pt x="763" y="49721"/>
                      </a:cubicBezTo>
                      <a:cubicBezTo>
                        <a:pt x="1768" y="55208"/>
                        <a:pt x="3718" y="59208"/>
                        <a:pt x="6371" y="60695"/>
                      </a:cubicBezTo>
                      <a:cubicBezTo>
                        <a:pt x="6431" y="60736"/>
                        <a:pt x="6491" y="60756"/>
                        <a:pt x="6532" y="60796"/>
                      </a:cubicBezTo>
                      <a:cubicBezTo>
                        <a:pt x="7034" y="61057"/>
                        <a:pt x="7557" y="61238"/>
                        <a:pt x="8099" y="61319"/>
                      </a:cubicBezTo>
                      <a:cubicBezTo>
                        <a:pt x="8622" y="61399"/>
                        <a:pt x="9145" y="61379"/>
                        <a:pt x="9687" y="61298"/>
                      </a:cubicBezTo>
                      <a:lnTo>
                        <a:pt x="404998" y="125438"/>
                      </a:lnTo>
                      <a:lnTo>
                        <a:pt x="409903" y="95207"/>
                      </a:lnTo>
                      <a:lnTo>
                        <a:pt x="414828" y="64735"/>
                      </a:lnTo>
                      <a:lnTo>
                        <a:pt x="64420" y="7872"/>
                      </a:lnTo>
                      <a:close/>
                    </a:path>
                  </a:pathLst>
                </a:custGeom>
                <a:solidFill>
                  <a:srgbClr val="E9F3FE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81" name="รูปแบบอิสระ: รูปร่าง 80">
                  <a:extLst>
                    <a:ext uri="{FF2B5EF4-FFF2-40B4-BE49-F238E27FC236}">
                      <a16:creationId xmlns:a16="http://schemas.microsoft.com/office/drawing/2014/main" id="{15F97F4D-5674-9337-B13B-8D3C9D597080}"/>
                    </a:ext>
                  </a:extLst>
                </p:cNvPr>
                <p:cNvSpPr/>
                <p:nvPr/>
              </p:nvSpPr>
              <p:spPr>
                <a:xfrm>
                  <a:off x="4339945" y="5172135"/>
                  <a:ext cx="409902" cy="125438"/>
                </a:xfrm>
                <a:custGeom>
                  <a:avLst/>
                  <a:gdLst>
                    <a:gd name="connsiteX0" fmla="*/ 228720 w 409902"/>
                    <a:gd name="connsiteY0" fmla="*/ 91006 h 125438"/>
                    <a:gd name="connsiteX1" fmla="*/ 64400 w 409902"/>
                    <a:gd name="connsiteY1" fmla="*/ 7872 h 125438"/>
                    <a:gd name="connsiteX2" fmla="*/ 19195 w 409902"/>
                    <a:gd name="connsiteY2" fmla="*/ 535 h 125438"/>
                    <a:gd name="connsiteX3" fmla="*/ 17707 w 409902"/>
                    <a:gd name="connsiteY3" fmla="*/ 53 h 125438"/>
                    <a:gd name="connsiteX4" fmla="*/ 16220 w 409902"/>
                    <a:gd name="connsiteY4" fmla="*/ 53 h 125438"/>
                    <a:gd name="connsiteX5" fmla="*/ 944 w 409902"/>
                    <a:gd name="connsiteY5" fmla="*/ 28816 h 125438"/>
                    <a:gd name="connsiteX6" fmla="*/ 602 w 409902"/>
                    <a:gd name="connsiteY6" fmla="*/ 31249 h 125438"/>
                    <a:gd name="connsiteX7" fmla="*/ 763 w 409902"/>
                    <a:gd name="connsiteY7" fmla="*/ 49721 h 125438"/>
                    <a:gd name="connsiteX8" fmla="*/ 6371 w 409902"/>
                    <a:gd name="connsiteY8" fmla="*/ 60695 h 125438"/>
                    <a:gd name="connsiteX9" fmla="*/ 6532 w 409902"/>
                    <a:gd name="connsiteY9" fmla="*/ 60796 h 125438"/>
                    <a:gd name="connsiteX10" fmla="*/ 8099 w 409902"/>
                    <a:gd name="connsiteY10" fmla="*/ 61319 h 125438"/>
                    <a:gd name="connsiteX11" fmla="*/ 9687 w 409902"/>
                    <a:gd name="connsiteY11" fmla="*/ 61298 h 125438"/>
                    <a:gd name="connsiteX12" fmla="*/ 404998 w 409902"/>
                    <a:gd name="connsiteY12" fmla="*/ 125438 h 125438"/>
                    <a:gd name="connsiteX13" fmla="*/ 409903 w 409902"/>
                    <a:gd name="connsiteY13" fmla="*/ 95207 h 125438"/>
                    <a:gd name="connsiteX14" fmla="*/ 228740 w 409902"/>
                    <a:gd name="connsiteY14" fmla="*/ 91006 h 1254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09902" h="125438">
                      <a:moveTo>
                        <a:pt x="228720" y="91006"/>
                      </a:moveTo>
                      <a:cubicBezTo>
                        <a:pt x="144158" y="85580"/>
                        <a:pt x="99354" y="40857"/>
                        <a:pt x="64400" y="7872"/>
                      </a:cubicBezTo>
                      <a:lnTo>
                        <a:pt x="19195" y="535"/>
                      </a:lnTo>
                      <a:cubicBezTo>
                        <a:pt x="18712" y="294"/>
                        <a:pt x="18230" y="133"/>
                        <a:pt x="17707" y="53"/>
                      </a:cubicBezTo>
                      <a:cubicBezTo>
                        <a:pt x="17205" y="-7"/>
                        <a:pt x="16722" y="-27"/>
                        <a:pt x="16220" y="53"/>
                      </a:cubicBezTo>
                      <a:cubicBezTo>
                        <a:pt x="10009" y="978"/>
                        <a:pt x="3416" y="13178"/>
                        <a:pt x="944" y="28816"/>
                      </a:cubicBezTo>
                      <a:cubicBezTo>
                        <a:pt x="803" y="29641"/>
                        <a:pt x="703" y="30445"/>
                        <a:pt x="602" y="31249"/>
                      </a:cubicBezTo>
                      <a:cubicBezTo>
                        <a:pt x="-282" y="38183"/>
                        <a:pt x="-162" y="44595"/>
                        <a:pt x="763" y="49721"/>
                      </a:cubicBezTo>
                      <a:cubicBezTo>
                        <a:pt x="2893" y="55731"/>
                        <a:pt x="5064" y="59811"/>
                        <a:pt x="6371" y="60695"/>
                      </a:cubicBezTo>
                      <a:cubicBezTo>
                        <a:pt x="6431" y="60736"/>
                        <a:pt x="6491" y="60756"/>
                        <a:pt x="6532" y="60796"/>
                      </a:cubicBezTo>
                      <a:cubicBezTo>
                        <a:pt x="7034" y="61057"/>
                        <a:pt x="7557" y="61238"/>
                        <a:pt x="8099" y="61319"/>
                      </a:cubicBezTo>
                      <a:cubicBezTo>
                        <a:pt x="8622" y="61399"/>
                        <a:pt x="9145" y="61379"/>
                        <a:pt x="9687" y="61298"/>
                      </a:cubicBezTo>
                      <a:lnTo>
                        <a:pt x="404998" y="125438"/>
                      </a:lnTo>
                      <a:lnTo>
                        <a:pt x="409903" y="95207"/>
                      </a:lnTo>
                      <a:cubicBezTo>
                        <a:pt x="403873" y="95911"/>
                        <a:pt x="363130" y="99650"/>
                        <a:pt x="228740" y="91006"/>
                      </a:cubicBezTo>
                      <a:close/>
                    </a:path>
                  </a:pathLst>
                </a:custGeom>
                <a:solidFill>
                  <a:srgbClr val="BED4F4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  <p:sp>
              <p:nvSpPr>
                <p:cNvPr id="82" name="รูปแบบอิสระ: รูปร่าง 81">
                  <a:extLst>
                    <a:ext uri="{FF2B5EF4-FFF2-40B4-BE49-F238E27FC236}">
                      <a16:creationId xmlns:a16="http://schemas.microsoft.com/office/drawing/2014/main" id="{9A100A0F-9233-ED40-6AAA-B20A94D36D15}"/>
                    </a:ext>
                  </a:extLst>
                </p:cNvPr>
                <p:cNvSpPr/>
                <p:nvPr/>
              </p:nvSpPr>
              <p:spPr>
                <a:xfrm>
                  <a:off x="4737759" y="5236550"/>
                  <a:ext cx="25805" cy="61404"/>
                </a:xfrm>
                <a:custGeom>
                  <a:avLst/>
                  <a:gdLst>
                    <a:gd name="connsiteX0" fmla="*/ 17717 w 25805"/>
                    <a:gd name="connsiteY0" fmla="*/ 59 h 61404"/>
                    <a:gd name="connsiteX1" fmla="*/ 933 w 25805"/>
                    <a:gd name="connsiteY1" fmla="*/ 28823 h 61404"/>
                    <a:gd name="connsiteX2" fmla="*/ 8089 w 25805"/>
                    <a:gd name="connsiteY2" fmla="*/ 61345 h 61404"/>
                    <a:gd name="connsiteX3" fmla="*/ 24873 w 25805"/>
                    <a:gd name="connsiteY3" fmla="*/ 32582 h 61404"/>
                    <a:gd name="connsiteX4" fmla="*/ 17717 w 25805"/>
                    <a:gd name="connsiteY4" fmla="*/ 59 h 614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805" h="61404">
                      <a:moveTo>
                        <a:pt x="17717" y="59"/>
                      </a:moveTo>
                      <a:cubicBezTo>
                        <a:pt x="11104" y="-986"/>
                        <a:pt x="3607" y="11898"/>
                        <a:pt x="933" y="28823"/>
                      </a:cubicBezTo>
                      <a:cubicBezTo>
                        <a:pt x="-1720" y="45747"/>
                        <a:pt x="1476" y="60300"/>
                        <a:pt x="8089" y="61345"/>
                      </a:cubicBezTo>
                      <a:cubicBezTo>
                        <a:pt x="14702" y="62390"/>
                        <a:pt x="22199" y="49506"/>
                        <a:pt x="24873" y="32582"/>
                      </a:cubicBezTo>
                      <a:cubicBezTo>
                        <a:pt x="27526" y="15657"/>
                        <a:pt x="24330" y="1104"/>
                        <a:pt x="17717" y="59"/>
                      </a:cubicBezTo>
                      <a:close/>
                    </a:path>
                  </a:pathLst>
                </a:custGeom>
                <a:solidFill>
                  <a:srgbClr val="A3E9F3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th-TH"/>
                </a:p>
              </p:txBody>
            </p:sp>
          </p:grpSp>
          <p:sp>
            <p:nvSpPr>
              <p:cNvPr id="83" name="รูปแบบอิสระ: รูปร่าง 82">
                <a:extLst>
                  <a:ext uri="{FF2B5EF4-FFF2-40B4-BE49-F238E27FC236}">
                    <a16:creationId xmlns:a16="http://schemas.microsoft.com/office/drawing/2014/main" id="{AA3CB480-DA21-6076-3492-EDD3E496FFED}"/>
                  </a:ext>
                </a:extLst>
              </p:cNvPr>
              <p:cNvSpPr/>
              <p:nvPr/>
            </p:nvSpPr>
            <p:spPr>
              <a:xfrm>
                <a:off x="4410817" y="4924091"/>
                <a:ext cx="222552" cy="428858"/>
              </a:xfrm>
              <a:custGeom>
                <a:avLst/>
                <a:gdLst>
                  <a:gd name="connsiteX0" fmla="*/ 204018 w 222552"/>
                  <a:gd name="connsiteY0" fmla="*/ 428858 h 428858"/>
                  <a:gd name="connsiteX1" fmla="*/ 26834 w 222552"/>
                  <a:gd name="connsiteY1" fmla="*/ 357261 h 428858"/>
                  <a:gd name="connsiteX2" fmla="*/ 14010 w 222552"/>
                  <a:gd name="connsiteY2" fmla="*/ 346890 h 428858"/>
                  <a:gd name="connsiteX3" fmla="*/ 67557 w 222552"/>
                  <a:gd name="connsiteY3" fmla="*/ 45567 h 428858"/>
                  <a:gd name="connsiteX4" fmla="*/ 186691 w 222552"/>
                  <a:gd name="connsiteY4" fmla="*/ 0 h 428858"/>
                  <a:gd name="connsiteX5" fmla="*/ 163958 w 222552"/>
                  <a:gd name="connsiteY5" fmla="*/ 110772 h 428858"/>
                  <a:gd name="connsiteX6" fmla="*/ 92241 w 222552"/>
                  <a:gd name="connsiteY6" fmla="*/ 305905 h 428858"/>
                  <a:gd name="connsiteX7" fmla="*/ 113165 w 222552"/>
                  <a:gd name="connsiteY7" fmla="*/ 320759 h 428858"/>
                  <a:gd name="connsiteX8" fmla="*/ 221686 w 222552"/>
                  <a:gd name="connsiteY8" fmla="*/ 381362 h 428858"/>
                  <a:gd name="connsiteX9" fmla="*/ 203998 w 222552"/>
                  <a:gd name="connsiteY9" fmla="*/ 428858 h 428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2552" h="428858">
                    <a:moveTo>
                      <a:pt x="204018" y="428858"/>
                    </a:moveTo>
                    <a:cubicBezTo>
                      <a:pt x="112321" y="414266"/>
                      <a:pt x="51718" y="375854"/>
                      <a:pt x="26834" y="357261"/>
                    </a:cubicBezTo>
                    <a:cubicBezTo>
                      <a:pt x="18332" y="350910"/>
                      <a:pt x="14010" y="346890"/>
                      <a:pt x="14010" y="346890"/>
                    </a:cubicBezTo>
                    <a:cubicBezTo>
                      <a:pt x="-32984" y="248117"/>
                      <a:pt x="52020" y="74934"/>
                      <a:pt x="67557" y="45567"/>
                    </a:cubicBezTo>
                    <a:cubicBezTo>
                      <a:pt x="84321" y="13909"/>
                      <a:pt x="186691" y="0"/>
                      <a:pt x="186691" y="0"/>
                    </a:cubicBezTo>
                    <a:cubicBezTo>
                      <a:pt x="186691" y="0"/>
                      <a:pt x="170350" y="48080"/>
                      <a:pt x="163958" y="110772"/>
                    </a:cubicBezTo>
                    <a:cubicBezTo>
                      <a:pt x="157566" y="173465"/>
                      <a:pt x="89447" y="295654"/>
                      <a:pt x="92241" y="305905"/>
                    </a:cubicBezTo>
                    <a:cubicBezTo>
                      <a:pt x="92944" y="308498"/>
                      <a:pt x="101165" y="313905"/>
                      <a:pt x="113165" y="320759"/>
                    </a:cubicBezTo>
                    <a:cubicBezTo>
                      <a:pt x="148742" y="341020"/>
                      <a:pt x="217505" y="373683"/>
                      <a:pt x="221686" y="381362"/>
                    </a:cubicBezTo>
                    <a:cubicBezTo>
                      <a:pt x="227274" y="391613"/>
                      <a:pt x="203998" y="428858"/>
                      <a:pt x="203998" y="428858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4" name="รูปแบบอิสระ: รูปร่าง 83">
                <a:extLst>
                  <a:ext uri="{FF2B5EF4-FFF2-40B4-BE49-F238E27FC236}">
                    <a16:creationId xmlns:a16="http://schemas.microsoft.com/office/drawing/2014/main" id="{9D205989-9509-0FF9-9DCA-4E0291A465D6}"/>
                  </a:ext>
                </a:extLst>
              </p:cNvPr>
              <p:cNvSpPr/>
              <p:nvPr/>
            </p:nvSpPr>
            <p:spPr>
              <a:xfrm>
                <a:off x="4614815" y="5291318"/>
                <a:ext cx="115033" cy="70993"/>
              </a:xfrm>
              <a:custGeom>
                <a:avLst/>
                <a:gdLst>
                  <a:gd name="connsiteX0" fmla="*/ 17708 w 115033"/>
                  <a:gd name="connsiteY0" fmla="*/ 14115 h 70993"/>
                  <a:gd name="connsiteX1" fmla="*/ 81506 w 115033"/>
                  <a:gd name="connsiteY1" fmla="*/ 2015 h 70993"/>
                  <a:gd name="connsiteX2" fmla="*/ 115034 w 115033"/>
                  <a:gd name="connsiteY2" fmla="*/ 31361 h 70993"/>
                  <a:gd name="connsiteX3" fmla="*/ 66130 w 115033"/>
                  <a:gd name="connsiteY3" fmla="*/ 69089 h 70993"/>
                  <a:gd name="connsiteX4" fmla="*/ 0 w 115033"/>
                  <a:gd name="connsiteY4" fmla="*/ 61632 h 70993"/>
                  <a:gd name="connsiteX5" fmla="*/ 17688 w 115033"/>
                  <a:gd name="connsiteY5" fmla="*/ 14135 h 709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5033" h="70993">
                    <a:moveTo>
                      <a:pt x="17708" y="14115"/>
                    </a:moveTo>
                    <a:cubicBezTo>
                      <a:pt x="17708" y="14115"/>
                      <a:pt x="68944" y="-6367"/>
                      <a:pt x="81506" y="2015"/>
                    </a:cubicBezTo>
                    <a:cubicBezTo>
                      <a:pt x="94089" y="10396"/>
                      <a:pt x="115034" y="22979"/>
                      <a:pt x="115034" y="31361"/>
                    </a:cubicBezTo>
                    <a:cubicBezTo>
                      <a:pt x="115034" y="39743"/>
                      <a:pt x="88481" y="62094"/>
                      <a:pt x="66130" y="69089"/>
                    </a:cubicBezTo>
                    <a:cubicBezTo>
                      <a:pt x="43778" y="76064"/>
                      <a:pt x="0" y="61632"/>
                      <a:pt x="0" y="61632"/>
                    </a:cubicBezTo>
                    <a:lnTo>
                      <a:pt x="17688" y="14135"/>
                    </a:ln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5" name="รูปแบบอิสระ: รูปร่าง 84">
                <a:extLst>
                  <a:ext uri="{FF2B5EF4-FFF2-40B4-BE49-F238E27FC236}">
                    <a16:creationId xmlns:a16="http://schemas.microsoft.com/office/drawing/2014/main" id="{771E1E46-8FE7-D4F3-EEF6-AAA81DE6E354}"/>
                  </a:ext>
                </a:extLst>
              </p:cNvPr>
              <p:cNvSpPr/>
              <p:nvPr/>
            </p:nvSpPr>
            <p:spPr>
              <a:xfrm>
                <a:off x="4410797" y="4924091"/>
                <a:ext cx="186691" cy="357261"/>
              </a:xfrm>
              <a:custGeom>
                <a:avLst/>
                <a:gdLst>
                  <a:gd name="connsiteX0" fmla="*/ 163978 w 186691"/>
                  <a:gd name="connsiteY0" fmla="*/ 110772 h 357261"/>
                  <a:gd name="connsiteX1" fmla="*/ 92261 w 186691"/>
                  <a:gd name="connsiteY1" fmla="*/ 305905 h 357261"/>
                  <a:gd name="connsiteX2" fmla="*/ 113185 w 186691"/>
                  <a:gd name="connsiteY2" fmla="*/ 320759 h 357261"/>
                  <a:gd name="connsiteX3" fmla="*/ 110873 w 186691"/>
                  <a:gd name="connsiteY3" fmla="*/ 320800 h 357261"/>
                  <a:gd name="connsiteX4" fmla="*/ 26834 w 186691"/>
                  <a:gd name="connsiteY4" fmla="*/ 357261 h 357261"/>
                  <a:gd name="connsiteX5" fmla="*/ 14010 w 186691"/>
                  <a:gd name="connsiteY5" fmla="*/ 346890 h 357261"/>
                  <a:gd name="connsiteX6" fmla="*/ 67557 w 186691"/>
                  <a:gd name="connsiteY6" fmla="*/ 45567 h 357261"/>
                  <a:gd name="connsiteX7" fmla="*/ 186691 w 186691"/>
                  <a:gd name="connsiteY7" fmla="*/ 0 h 357261"/>
                  <a:gd name="connsiteX8" fmla="*/ 163958 w 186691"/>
                  <a:gd name="connsiteY8" fmla="*/ 110772 h 3572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6691" h="357261">
                    <a:moveTo>
                      <a:pt x="163978" y="110772"/>
                    </a:moveTo>
                    <a:cubicBezTo>
                      <a:pt x="157586" y="173465"/>
                      <a:pt x="89467" y="295654"/>
                      <a:pt x="92261" y="305905"/>
                    </a:cubicBezTo>
                    <a:cubicBezTo>
                      <a:pt x="92964" y="308498"/>
                      <a:pt x="101185" y="313905"/>
                      <a:pt x="113185" y="320759"/>
                    </a:cubicBezTo>
                    <a:cubicBezTo>
                      <a:pt x="112421" y="320820"/>
                      <a:pt x="111657" y="320820"/>
                      <a:pt x="110873" y="320800"/>
                    </a:cubicBezTo>
                    <a:cubicBezTo>
                      <a:pt x="57286" y="318448"/>
                      <a:pt x="33025" y="348076"/>
                      <a:pt x="26834" y="357261"/>
                    </a:cubicBezTo>
                    <a:cubicBezTo>
                      <a:pt x="18332" y="350910"/>
                      <a:pt x="14010" y="346890"/>
                      <a:pt x="14010" y="346890"/>
                    </a:cubicBezTo>
                    <a:cubicBezTo>
                      <a:pt x="-32984" y="248117"/>
                      <a:pt x="52020" y="74934"/>
                      <a:pt x="67557" y="45567"/>
                    </a:cubicBezTo>
                    <a:cubicBezTo>
                      <a:pt x="84321" y="13909"/>
                      <a:pt x="186691" y="0"/>
                      <a:pt x="186691" y="0"/>
                    </a:cubicBezTo>
                    <a:cubicBezTo>
                      <a:pt x="186691" y="0"/>
                      <a:pt x="170350" y="48080"/>
                      <a:pt x="163958" y="110772"/>
                    </a:cubicBezTo>
                    <a:close/>
                  </a:path>
                </a:pathLst>
              </a:custGeom>
              <a:solidFill>
                <a:srgbClr val="FFAE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6" name="รูปแบบอิสระ: รูปร่าง 85">
                <a:extLst>
                  <a:ext uri="{FF2B5EF4-FFF2-40B4-BE49-F238E27FC236}">
                    <a16:creationId xmlns:a16="http://schemas.microsoft.com/office/drawing/2014/main" id="{D64EDC05-7966-B194-679F-FF0537CCEE09}"/>
                  </a:ext>
                </a:extLst>
              </p:cNvPr>
              <p:cNvSpPr/>
              <p:nvPr/>
            </p:nvSpPr>
            <p:spPr>
              <a:xfrm>
                <a:off x="4585224" y="4720077"/>
                <a:ext cx="139589" cy="165717"/>
              </a:xfrm>
              <a:custGeom>
                <a:avLst/>
                <a:gdLst>
                  <a:gd name="connsiteX0" fmla="*/ 122555 w 139589"/>
                  <a:gd name="connsiteY0" fmla="*/ 162648 h 165717"/>
                  <a:gd name="connsiteX1" fmla="*/ 12566 w 139589"/>
                  <a:gd name="connsiteY1" fmla="*/ 121001 h 165717"/>
                  <a:gd name="connsiteX2" fmla="*/ 43119 w 139589"/>
                  <a:gd name="connsiteY2" fmla="*/ 5244 h 165717"/>
                  <a:gd name="connsiteX3" fmla="*/ 130997 w 139589"/>
                  <a:gd name="connsiteY3" fmla="*/ 30751 h 165717"/>
                  <a:gd name="connsiteX4" fmla="*/ 122555 w 139589"/>
                  <a:gd name="connsiteY4" fmla="*/ 162648 h 165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589" h="165717">
                    <a:moveTo>
                      <a:pt x="122555" y="162648"/>
                    </a:moveTo>
                    <a:cubicBezTo>
                      <a:pt x="122555" y="162648"/>
                      <a:pt x="24023" y="182548"/>
                      <a:pt x="12566" y="121001"/>
                    </a:cubicBezTo>
                    <a:cubicBezTo>
                      <a:pt x="1109" y="59454"/>
                      <a:pt x="-19313" y="20560"/>
                      <a:pt x="43119" y="5244"/>
                    </a:cubicBezTo>
                    <a:cubicBezTo>
                      <a:pt x="105550" y="-10073"/>
                      <a:pt x="122173" y="11133"/>
                      <a:pt x="130997" y="30751"/>
                    </a:cubicBezTo>
                    <a:cubicBezTo>
                      <a:pt x="139821" y="50369"/>
                      <a:pt x="147901" y="155875"/>
                      <a:pt x="122555" y="162648"/>
                    </a:cubicBezTo>
                    <a:close/>
                  </a:path>
                </a:pathLst>
              </a:custGeom>
              <a:solidFill>
                <a:srgbClr val="D9935C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7" name="รูปแบบอิสระ: รูปร่าง 86">
                <a:extLst>
                  <a:ext uri="{FF2B5EF4-FFF2-40B4-BE49-F238E27FC236}">
                    <a16:creationId xmlns:a16="http://schemas.microsoft.com/office/drawing/2014/main" id="{BE7356AE-E570-E62C-5420-30FD35655E89}"/>
                  </a:ext>
                </a:extLst>
              </p:cNvPr>
              <p:cNvSpPr/>
              <p:nvPr/>
            </p:nvSpPr>
            <p:spPr>
              <a:xfrm>
                <a:off x="4558028" y="4694599"/>
                <a:ext cx="162079" cy="164226"/>
              </a:xfrm>
              <a:custGeom>
                <a:avLst/>
                <a:gdLst>
                  <a:gd name="connsiteX0" fmla="*/ 41732 w 162079"/>
                  <a:gd name="connsiteY0" fmla="*/ 164206 h 164226"/>
                  <a:gd name="connsiteX1" fmla="*/ 6798 w 162079"/>
                  <a:gd name="connsiteY1" fmla="*/ 105494 h 164226"/>
                  <a:gd name="connsiteX2" fmla="*/ 68184 w 162079"/>
                  <a:gd name="connsiteY2" fmla="*/ 68 h 164226"/>
                  <a:gd name="connsiteX3" fmla="*/ 162072 w 162079"/>
                  <a:gd name="connsiteY3" fmla="*/ 61454 h 164226"/>
                  <a:gd name="connsiteX4" fmla="*/ 92023 w 162079"/>
                  <a:gd name="connsiteY4" fmla="*/ 75906 h 164226"/>
                  <a:gd name="connsiteX5" fmla="*/ 73973 w 162079"/>
                  <a:gd name="connsiteY5" fmla="*/ 115624 h 164226"/>
                  <a:gd name="connsiteX6" fmla="*/ 45813 w 162079"/>
                  <a:gd name="connsiteY6" fmla="*/ 138739 h 164226"/>
                  <a:gd name="connsiteX7" fmla="*/ 41752 w 162079"/>
                  <a:gd name="connsiteY7" fmla="*/ 164227 h 1642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2079" h="164226">
                    <a:moveTo>
                      <a:pt x="41732" y="164206"/>
                    </a:moveTo>
                    <a:cubicBezTo>
                      <a:pt x="41732" y="164206"/>
                      <a:pt x="22677" y="123544"/>
                      <a:pt x="6798" y="105494"/>
                    </a:cubicBezTo>
                    <a:cubicBezTo>
                      <a:pt x="-9081" y="87444"/>
                      <a:pt x="-418" y="-2826"/>
                      <a:pt x="68184" y="68"/>
                    </a:cubicBezTo>
                    <a:cubicBezTo>
                      <a:pt x="136786" y="2963"/>
                      <a:pt x="161349" y="52067"/>
                      <a:pt x="162072" y="61454"/>
                    </a:cubicBezTo>
                    <a:cubicBezTo>
                      <a:pt x="162796" y="70841"/>
                      <a:pt x="107199" y="63625"/>
                      <a:pt x="92023" y="75906"/>
                    </a:cubicBezTo>
                    <a:cubicBezTo>
                      <a:pt x="76867" y="88187"/>
                      <a:pt x="91299" y="108408"/>
                      <a:pt x="73973" y="115624"/>
                    </a:cubicBezTo>
                    <a:cubicBezTo>
                      <a:pt x="56647" y="122840"/>
                      <a:pt x="42918" y="122840"/>
                      <a:pt x="45813" y="138739"/>
                    </a:cubicBezTo>
                    <a:cubicBezTo>
                      <a:pt x="48707" y="154619"/>
                      <a:pt x="41752" y="164227"/>
                      <a:pt x="41752" y="164227"/>
                    </a:cubicBezTo>
                    <a:close/>
                  </a:path>
                </a:pathLst>
              </a:custGeom>
              <a:solidFill>
                <a:srgbClr val="393B3A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8" name="รูปแบบอิสระ: รูปร่าง 87">
                <a:extLst>
                  <a:ext uri="{FF2B5EF4-FFF2-40B4-BE49-F238E27FC236}">
                    <a16:creationId xmlns:a16="http://schemas.microsoft.com/office/drawing/2014/main" id="{7AD830BB-937C-8065-6D9C-3164FFDEAA6E}"/>
                  </a:ext>
                </a:extLst>
              </p:cNvPr>
              <p:cNvSpPr/>
              <p:nvPr/>
            </p:nvSpPr>
            <p:spPr>
              <a:xfrm>
                <a:off x="4544760" y="4649157"/>
                <a:ext cx="196766" cy="153201"/>
              </a:xfrm>
              <a:custGeom>
                <a:avLst/>
                <a:gdLst>
                  <a:gd name="connsiteX0" fmla="*/ 76165 w 196766"/>
                  <a:gd name="connsiteY0" fmla="*/ 3601 h 153201"/>
                  <a:gd name="connsiteX1" fmla="*/ 30819 w 196766"/>
                  <a:gd name="connsiteY1" fmla="*/ 25892 h 153201"/>
                  <a:gd name="connsiteX2" fmla="*/ 27643 w 196766"/>
                  <a:gd name="connsiteY2" fmla="*/ 28767 h 153201"/>
                  <a:gd name="connsiteX3" fmla="*/ 27643 w 196766"/>
                  <a:gd name="connsiteY3" fmla="*/ 28767 h 153201"/>
                  <a:gd name="connsiteX4" fmla="*/ 3201 w 196766"/>
                  <a:gd name="connsiteY4" fmla="*/ 129328 h 153201"/>
                  <a:gd name="connsiteX5" fmla="*/ 12347 w 196766"/>
                  <a:gd name="connsiteY5" fmla="*/ 150976 h 153201"/>
                  <a:gd name="connsiteX6" fmla="*/ 72889 w 196766"/>
                  <a:gd name="connsiteY6" fmla="*/ 138393 h 153201"/>
                  <a:gd name="connsiteX7" fmla="*/ 86396 w 196766"/>
                  <a:gd name="connsiteY7" fmla="*/ 114635 h 153201"/>
                  <a:gd name="connsiteX8" fmla="*/ 147179 w 196766"/>
                  <a:gd name="connsiteY8" fmla="*/ 110434 h 153201"/>
                  <a:gd name="connsiteX9" fmla="*/ 196766 w 196766"/>
                  <a:gd name="connsiteY9" fmla="*/ 96725 h 153201"/>
                  <a:gd name="connsiteX10" fmla="*/ 76205 w 196766"/>
                  <a:gd name="connsiteY10" fmla="*/ 3561 h 153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96766" h="153201">
                    <a:moveTo>
                      <a:pt x="76165" y="3601"/>
                    </a:moveTo>
                    <a:cubicBezTo>
                      <a:pt x="56527" y="8526"/>
                      <a:pt x="41814" y="16405"/>
                      <a:pt x="30819" y="25892"/>
                    </a:cubicBezTo>
                    <a:cubicBezTo>
                      <a:pt x="29733" y="26837"/>
                      <a:pt x="28668" y="27802"/>
                      <a:pt x="27643" y="28767"/>
                    </a:cubicBezTo>
                    <a:lnTo>
                      <a:pt x="27643" y="28767"/>
                    </a:lnTo>
                    <a:cubicBezTo>
                      <a:pt x="-13040" y="67580"/>
                      <a:pt x="3201" y="129328"/>
                      <a:pt x="3201" y="129328"/>
                    </a:cubicBezTo>
                    <a:cubicBezTo>
                      <a:pt x="3201" y="129328"/>
                      <a:pt x="8608" y="144926"/>
                      <a:pt x="12347" y="150976"/>
                    </a:cubicBezTo>
                    <a:cubicBezTo>
                      <a:pt x="16065" y="157026"/>
                      <a:pt x="70095" y="150051"/>
                      <a:pt x="72889" y="138393"/>
                    </a:cubicBezTo>
                    <a:cubicBezTo>
                      <a:pt x="75682" y="126755"/>
                      <a:pt x="86396" y="114635"/>
                      <a:pt x="86396" y="114635"/>
                    </a:cubicBezTo>
                    <a:cubicBezTo>
                      <a:pt x="86396" y="114635"/>
                      <a:pt x="143340" y="110715"/>
                      <a:pt x="147179" y="110434"/>
                    </a:cubicBezTo>
                    <a:cubicBezTo>
                      <a:pt x="160043" y="109509"/>
                      <a:pt x="196766" y="96725"/>
                      <a:pt x="196766" y="96725"/>
                    </a:cubicBezTo>
                    <a:cubicBezTo>
                      <a:pt x="196344" y="93128"/>
                      <a:pt x="175681" y="-21424"/>
                      <a:pt x="76205" y="3561"/>
                    </a:cubicBezTo>
                    <a:close/>
                  </a:path>
                </a:pathLst>
              </a:custGeom>
              <a:solidFill>
                <a:srgbClr val="FFAE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89" name="รูปแบบอิสระ: รูปร่าง 88">
                <a:extLst>
                  <a:ext uri="{FF2B5EF4-FFF2-40B4-BE49-F238E27FC236}">
                    <a16:creationId xmlns:a16="http://schemas.microsoft.com/office/drawing/2014/main" id="{9630D4F1-4974-85FE-0541-D6B6B336314C}"/>
                  </a:ext>
                </a:extLst>
              </p:cNvPr>
              <p:cNvSpPr/>
              <p:nvPr/>
            </p:nvSpPr>
            <p:spPr>
              <a:xfrm>
                <a:off x="4571619" y="4674909"/>
                <a:ext cx="206827" cy="88916"/>
              </a:xfrm>
              <a:custGeom>
                <a:avLst/>
                <a:gdLst>
                  <a:gd name="connsiteX0" fmla="*/ 203595 w 206827"/>
                  <a:gd name="connsiteY0" fmla="*/ 58914 h 88916"/>
                  <a:gd name="connsiteX1" fmla="*/ 165927 w 206827"/>
                  <a:gd name="connsiteY1" fmla="*/ 54673 h 88916"/>
                  <a:gd name="connsiteX2" fmla="*/ 117767 w 206827"/>
                  <a:gd name="connsiteY2" fmla="*/ 78190 h 88916"/>
                  <a:gd name="connsiteX3" fmla="*/ 3960 w 206827"/>
                  <a:gd name="connsiteY3" fmla="*/ 121 h 88916"/>
                  <a:gd name="connsiteX4" fmla="*/ 3477 w 206827"/>
                  <a:gd name="connsiteY4" fmla="*/ 0 h 88916"/>
                  <a:gd name="connsiteX5" fmla="*/ 804 w 206827"/>
                  <a:gd name="connsiteY5" fmla="*/ 2995 h 88916"/>
                  <a:gd name="connsiteX6" fmla="*/ 804 w 206827"/>
                  <a:gd name="connsiteY6" fmla="*/ 2995 h 88916"/>
                  <a:gd name="connsiteX7" fmla="*/ 0 w 206827"/>
                  <a:gd name="connsiteY7" fmla="*/ 4080 h 88916"/>
                  <a:gd name="connsiteX8" fmla="*/ 103516 w 206827"/>
                  <a:gd name="connsiteY8" fmla="*/ 82190 h 88916"/>
                  <a:gd name="connsiteX9" fmla="*/ 59537 w 206827"/>
                  <a:gd name="connsiteY9" fmla="*/ 88883 h 88916"/>
                  <a:gd name="connsiteX10" fmla="*/ 204540 w 206827"/>
                  <a:gd name="connsiteY10" fmla="*/ 66793 h 88916"/>
                  <a:gd name="connsiteX11" fmla="*/ 203615 w 206827"/>
                  <a:gd name="connsiteY11" fmla="*/ 58894 h 88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06827" h="88916">
                    <a:moveTo>
                      <a:pt x="203595" y="58914"/>
                    </a:moveTo>
                    <a:cubicBezTo>
                      <a:pt x="196761" y="57245"/>
                      <a:pt x="185123" y="55376"/>
                      <a:pt x="165927" y="54673"/>
                    </a:cubicBezTo>
                    <a:cubicBezTo>
                      <a:pt x="165927" y="54673"/>
                      <a:pt x="149807" y="68019"/>
                      <a:pt x="117767" y="78190"/>
                    </a:cubicBezTo>
                    <a:cubicBezTo>
                      <a:pt x="102712" y="59215"/>
                      <a:pt x="59818" y="13487"/>
                      <a:pt x="3960" y="121"/>
                    </a:cubicBezTo>
                    <a:cubicBezTo>
                      <a:pt x="3799" y="80"/>
                      <a:pt x="3638" y="40"/>
                      <a:pt x="3477" y="0"/>
                    </a:cubicBezTo>
                    <a:cubicBezTo>
                      <a:pt x="2291" y="1487"/>
                      <a:pt x="1628" y="1990"/>
                      <a:pt x="804" y="2995"/>
                    </a:cubicBezTo>
                    <a:lnTo>
                      <a:pt x="804" y="2995"/>
                    </a:lnTo>
                    <a:cubicBezTo>
                      <a:pt x="563" y="3296"/>
                      <a:pt x="281" y="3658"/>
                      <a:pt x="0" y="4080"/>
                    </a:cubicBezTo>
                    <a:cubicBezTo>
                      <a:pt x="45467" y="12000"/>
                      <a:pt x="88682" y="63074"/>
                      <a:pt x="103516" y="82190"/>
                    </a:cubicBezTo>
                    <a:cubicBezTo>
                      <a:pt x="90793" y="85325"/>
                      <a:pt x="76140" y="87798"/>
                      <a:pt x="59537" y="88883"/>
                    </a:cubicBezTo>
                    <a:cubicBezTo>
                      <a:pt x="59537" y="88883"/>
                      <a:pt x="159053" y="90732"/>
                      <a:pt x="204540" y="66793"/>
                    </a:cubicBezTo>
                    <a:cubicBezTo>
                      <a:pt x="207997" y="64964"/>
                      <a:pt x="207414" y="59818"/>
                      <a:pt x="203615" y="58894"/>
                    </a:cubicBezTo>
                    <a:close/>
                  </a:path>
                </a:pathLst>
              </a:custGeom>
              <a:solidFill>
                <a:srgbClr val="E69B0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90" name="รูปแบบอิสระ: รูปร่าง 89">
                <a:extLst>
                  <a:ext uri="{FF2B5EF4-FFF2-40B4-BE49-F238E27FC236}">
                    <a16:creationId xmlns:a16="http://schemas.microsoft.com/office/drawing/2014/main" id="{D6CBFFB3-1687-9532-130C-2DEF42A190A6}"/>
                  </a:ext>
                </a:extLst>
              </p:cNvPr>
              <p:cNvSpPr/>
              <p:nvPr/>
            </p:nvSpPr>
            <p:spPr>
              <a:xfrm>
                <a:off x="4811825" y="5090789"/>
                <a:ext cx="64773" cy="119850"/>
              </a:xfrm>
              <a:custGeom>
                <a:avLst/>
                <a:gdLst>
                  <a:gd name="connsiteX0" fmla="*/ 64735 w 64773"/>
                  <a:gd name="connsiteY0" fmla="*/ 94967 h 119850"/>
                  <a:gd name="connsiteX1" fmla="*/ 41178 w 64773"/>
                  <a:gd name="connsiteY1" fmla="*/ 119851 h 119850"/>
                  <a:gd name="connsiteX2" fmla="*/ 42846 w 64773"/>
                  <a:gd name="connsiteY2" fmla="*/ 115730 h 119850"/>
                  <a:gd name="connsiteX3" fmla="*/ 45158 w 64773"/>
                  <a:gd name="connsiteY3" fmla="*/ 106143 h 119850"/>
                  <a:gd name="connsiteX4" fmla="*/ 3249 w 64773"/>
                  <a:gd name="connsiteY4" fmla="*/ 67751 h 119850"/>
                  <a:gd name="connsiteX5" fmla="*/ 3249 w 64773"/>
                  <a:gd name="connsiteY5" fmla="*/ 4858 h 119850"/>
                  <a:gd name="connsiteX6" fmla="*/ 64715 w 64773"/>
                  <a:gd name="connsiteY6" fmla="*/ 94967 h 119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773" h="119850">
                    <a:moveTo>
                      <a:pt x="64735" y="94967"/>
                    </a:moveTo>
                    <a:cubicBezTo>
                      <a:pt x="62886" y="105419"/>
                      <a:pt x="57258" y="116414"/>
                      <a:pt x="41178" y="119851"/>
                    </a:cubicBezTo>
                    <a:cubicBezTo>
                      <a:pt x="41801" y="118404"/>
                      <a:pt x="42364" y="117017"/>
                      <a:pt x="42846" y="115730"/>
                    </a:cubicBezTo>
                    <a:cubicBezTo>
                      <a:pt x="44494" y="111449"/>
                      <a:pt x="45359" y="108112"/>
                      <a:pt x="45158" y="106143"/>
                    </a:cubicBezTo>
                    <a:cubicBezTo>
                      <a:pt x="44555" y="100072"/>
                      <a:pt x="25459" y="85279"/>
                      <a:pt x="3249" y="67751"/>
                    </a:cubicBezTo>
                    <a:cubicBezTo>
                      <a:pt x="1419" y="57802"/>
                      <a:pt x="-3043" y="28274"/>
                      <a:pt x="3249" y="4858"/>
                    </a:cubicBezTo>
                    <a:cubicBezTo>
                      <a:pt x="10927" y="-23785"/>
                      <a:pt x="66826" y="83088"/>
                      <a:pt x="64715" y="94967"/>
                    </a:cubicBezTo>
                    <a:close/>
                  </a:path>
                </a:pathLst>
              </a:custGeom>
              <a:solidFill>
                <a:srgbClr val="E69B0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91" name="รูปแบบอิสระ: รูปร่าง 90">
                <a:extLst>
                  <a:ext uri="{FF2B5EF4-FFF2-40B4-BE49-F238E27FC236}">
                    <a16:creationId xmlns:a16="http://schemas.microsoft.com/office/drawing/2014/main" id="{EFEBA0F4-A02E-6A0D-DB7E-502543F3D720}"/>
                  </a:ext>
                </a:extLst>
              </p:cNvPr>
              <p:cNvSpPr/>
              <p:nvPr/>
            </p:nvSpPr>
            <p:spPr>
              <a:xfrm>
                <a:off x="4422496" y="5237527"/>
                <a:ext cx="101506" cy="44604"/>
              </a:xfrm>
              <a:custGeom>
                <a:avLst/>
                <a:gdLst>
                  <a:gd name="connsiteX0" fmla="*/ 90813 w 101506"/>
                  <a:gd name="connsiteY0" fmla="*/ 268 h 44604"/>
                  <a:gd name="connsiteX1" fmla="*/ 0 w 101506"/>
                  <a:gd name="connsiteY1" fmla="*/ 34499 h 44604"/>
                  <a:gd name="connsiteX2" fmla="*/ 15156 w 101506"/>
                  <a:gd name="connsiteY2" fmla="*/ 43826 h 44604"/>
                  <a:gd name="connsiteX3" fmla="*/ 101506 w 101506"/>
                  <a:gd name="connsiteY3" fmla="*/ 7324 h 44604"/>
                  <a:gd name="connsiteX4" fmla="*/ 90813 w 101506"/>
                  <a:gd name="connsiteY4" fmla="*/ 268 h 446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506" h="44604">
                    <a:moveTo>
                      <a:pt x="90813" y="268"/>
                    </a:moveTo>
                    <a:cubicBezTo>
                      <a:pt x="90813" y="268"/>
                      <a:pt x="22351" y="-5319"/>
                      <a:pt x="0" y="34499"/>
                    </a:cubicBezTo>
                    <a:cubicBezTo>
                      <a:pt x="0" y="34499"/>
                      <a:pt x="1910" y="47926"/>
                      <a:pt x="15156" y="43826"/>
                    </a:cubicBezTo>
                    <a:cubicBezTo>
                      <a:pt x="15156" y="43826"/>
                      <a:pt x="73064" y="4248"/>
                      <a:pt x="101506" y="7324"/>
                    </a:cubicBezTo>
                    <a:cubicBezTo>
                      <a:pt x="101506" y="7324"/>
                      <a:pt x="97104" y="389"/>
                      <a:pt x="90813" y="268"/>
                    </a:cubicBezTo>
                    <a:close/>
                  </a:path>
                </a:pathLst>
              </a:custGeom>
              <a:solidFill>
                <a:srgbClr val="E69B0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  <p:sp>
            <p:nvSpPr>
              <p:cNvPr id="92" name="รูปแบบอิสระ: รูปร่าง 91">
                <a:extLst>
                  <a:ext uri="{FF2B5EF4-FFF2-40B4-BE49-F238E27FC236}">
                    <a16:creationId xmlns:a16="http://schemas.microsoft.com/office/drawing/2014/main" id="{C84DB28F-E75A-2663-10F7-BCA16EC86BDF}"/>
                  </a:ext>
                </a:extLst>
              </p:cNvPr>
              <p:cNvSpPr/>
              <p:nvPr/>
            </p:nvSpPr>
            <p:spPr>
              <a:xfrm>
                <a:off x="4853003" y="5201928"/>
                <a:ext cx="87122" cy="29676"/>
              </a:xfrm>
              <a:custGeom>
                <a:avLst/>
                <a:gdLst>
                  <a:gd name="connsiteX0" fmla="*/ 0 w 87122"/>
                  <a:gd name="connsiteY0" fmla="*/ 8712 h 29676"/>
                  <a:gd name="connsiteX1" fmla="*/ 80220 w 87122"/>
                  <a:gd name="connsiteY1" fmla="*/ 29676 h 29676"/>
                  <a:gd name="connsiteX2" fmla="*/ 86190 w 87122"/>
                  <a:gd name="connsiteY2" fmla="*/ 14340 h 29676"/>
                  <a:gd name="connsiteX3" fmla="*/ 0 w 87122"/>
                  <a:gd name="connsiteY3" fmla="*/ 8712 h 296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7122" h="29676">
                    <a:moveTo>
                      <a:pt x="0" y="8712"/>
                    </a:moveTo>
                    <a:cubicBezTo>
                      <a:pt x="0" y="8712"/>
                      <a:pt x="35517" y="10199"/>
                      <a:pt x="80220" y="29676"/>
                    </a:cubicBezTo>
                    <a:cubicBezTo>
                      <a:pt x="80220" y="29676"/>
                      <a:pt x="90149" y="19928"/>
                      <a:pt x="86190" y="14340"/>
                    </a:cubicBezTo>
                    <a:cubicBezTo>
                      <a:pt x="82230" y="8752"/>
                      <a:pt x="19296" y="-11348"/>
                      <a:pt x="0" y="8712"/>
                    </a:cubicBezTo>
                    <a:close/>
                  </a:path>
                </a:pathLst>
              </a:custGeom>
              <a:solidFill>
                <a:srgbClr val="E69B01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th-TH"/>
              </a:p>
            </p:txBody>
          </p:sp>
        </p:grpSp>
      </p:grpSp>
      <p:pic>
        <p:nvPicPr>
          <p:cNvPr id="277" name="กราฟิก 276">
            <a:extLst>
              <a:ext uri="{FF2B5EF4-FFF2-40B4-BE49-F238E27FC236}">
                <a16:creationId xmlns:a16="http://schemas.microsoft.com/office/drawing/2014/main" id="{B12C140C-4A88-873A-6C42-1FB05E9E87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91550" y="1107225"/>
            <a:ext cx="625674" cy="1001078"/>
          </a:xfrm>
          <a:prstGeom prst="rect">
            <a:avLst/>
          </a:prstGeom>
        </p:spPr>
      </p:pic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7A27685A-2739-EC9E-D3CF-80C7BBE3B720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639CB3C-B3AA-6741-4DBA-6AD9B071E247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FD868EC0-B96D-989F-51F9-AACDFDE19AD0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3" name="กราฟิก 12">
              <a:extLst>
                <a:ext uri="{FF2B5EF4-FFF2-40B4-BE49-F238E27FC236}">
                  <a16:creationId xmlns:a16="http://schemas.microsoft.com/office/drawing/2014/main" id="{831A7CAB-FEDE-A40B-B1BD-D1F77EC3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FE13EAE5-4A6D-5410-AC10-70CD0CF43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2742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กราฟิก 17">
            <a:extLst>
              <a:ext uri="{FF2B5EF4-FFF2-40B4-BE49-F238E27FC236}">
                <a16:creationId xmlns:a16="http://schemas.microsoft.com/office/drawing/2014/main" id="{B4211E4F-B1AC-8EA3-C75E-D6050A8C8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8F1623F-28A6-0313-158F-B9B786580B6C}"/>
              </a:ext>
            </a:extLst>
          </p:cNvPr>
          <p:cNvSpPr txBox="1"/>
          <p:nvPr/>
        </p:nvSpPr>
        <p:spPr>
          <a:xfrm>
            <a:off x="806823" y="2394902"/>
            <a:ext cx="10578353" cy="2068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         เจตนารมณ์ของสัญญาแบบปรับราคาได้ </a:t>
            </a:r>
            <a:r>
              <a:rPr lang="th-TH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(มติ ครม.ว109) </a:t>
            </a: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เพื่อช่วยลดความเสี่ยงของผู้รับเหมา กรณีที่ได้รับความเดือดร้อนจากวัสดุก่อสร้างมีราคาสูงขึ้น โดยให้ได้รับการชดเชย ในส่วนของผลต่างราคาวัสดุก่อสร้าง ณ วันที่ประกวดราคาได้ เทียบกับวันส่งมอบงานในแต่ละงวดและเพื่อเป็นเครื่องมือป้องกันมิให้ผู้รับเหมาเอาเปรียบ โดยการบอกราคาวัสดุก่อสร้างเผื่อการเปลี่ยนแปลงไว้ล่วงหน้ามากจนเกินไป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796989" y="1621414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pic>
        <p:nvPicPr>
          <p:cNvPr id="32" name="กราฟิก 31">
            <a:extLst>
              <a:ext uri="{FF2B5EF4-FFF2-40B4-BE49-F238E27FC236}">
                <a16:creationId xmlns:a16="http://schemas.microsoft.com/office/drawing/2014/main" id="{275ADD81-6798-79C4-8845-E28A310DE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06634" y="4796823"/>
            <a:ext cx="778731" cy="1245969"/>
          </a:xfrm>
          <a:prstGeom prst="rect">
            <a:avLst/>
          </a:prstGeom>
        </p:spPr>
      </p:pic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471253CC-6BA9-BADB-E03A-59A8D70E7690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F815AF3-2947-3D5B-9DD3-32A43BB6B995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4B3BBE25-8A2E-0C84-CF72-7064E8AD7FBB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6" name="กราฟิก 5">
              <a:extLst>
                <a:ext uri="{FF2B5EF4-FFF2-40B4-BE49-F238E27FC236}">
                  <a16:creationId xmlns:a16="http://schemas.microsoft.com/office/drawing/2014/main" id="{435F3817-0DE4-5491-D3B4-D4EAE201D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7" name="รูปภาพ 16">
              <a:extLst>
                <a:ext uri="{FF2B5EF4-FFF2-40B4-BE49-F238E27FC236}">
                  <a16:creationId xmlns:a16="http://schemas.microsoft.com/office/drawing/2014/main" id="{D99B4E4C-BD99-83D9-049E-28A3E8FF0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634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449435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872917" y="1132975"/>
            <a:ext cx="61363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32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32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32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32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8761E29A-9575-41E0-E1C2-DDE233E13128}"/>
              </a:ext>
            </a:extLst>
          </p:cNvPr>
          <p:cNvSpPr txBox="1"/>
          <p:nvPr/>
        </p:nvSpPr>
        <p:spPr>
          <a:xfrm>
            <a:off x="4041861" y="4096135"/>
            <a:ext cx="353390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4400" kern="0" dirty="0"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4400" kern="0" dirty="0"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 = 1</a:t>
            </a:r>
            <a:endParaRPr lang="th-TH" sz="4400" dirty="0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F13D8E13-BEA6-955F-CE8B-17C87083A412}"/>
              </a:ext>
            </a:extLst>
          </p:cNvPr>
          <p:cNvSpPr txBox="1"/>
          <p:nvPr/>
        </p:nvSpPr>
        <p:spPr>
          <a:xfrm>
            <a:off x="3805247" y="4847862"/>
            <a:ext cx="40335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เปลี่ยนแปลงไม่เกิน 4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%</a:t>
            </a:r>
            <a:endParaRPr lang="th-TH" sz="2400" dirty="0">
              <a:solidFill>
                <a:srgbClr val="6558DD"/>
              </a:solidFill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6B087B65-4F82-CD48-06F8-848E8DD90CCB}"/>
              </a:ext>
            </a:extLst>
          </p:cNvPr>
          <p:cNvSpPr txBox="1"/>
          <p:nvPr/>
        </p:nvSpPr>
        <p:spPr>
          <a:xfrm>
            <a:off x="7810938" y="4838413"/>
            <a:ext cx="34194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kern="0" dirty="0">
                <a:solidFill>
                  <a:schemeClr val="accent6">
                    <a:lumMod val="75000"/>
                  </a:schemeClr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เกินกว่า 4</a:t>
            </a:r>
            <a:r>
              <a:rPr lang="en-US" sz="2400" kern="0" dirty="0">
                <a:solidFill>
                  <a:schemeClr val="accent6">
                    <a:lumMod val="75000"/>
                  </a:schemeClr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%</a:t>
            </a:r>
            <a:endParaRPr lang="th-TH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33ACF456-6C9F-DCE4-8DBC-216D4CC0C2CB}"/>
              </a:ext>
            </a:extLst>
          </p:cNvPr>
          <p:cNvSpPr txBox="1"/>
          <p:nvPr/>
        </p:nvSpPr>
        <p:spPr>
          <a:xfrm>
            <a:off x="651808" y="4875148"/>
            <a:ext cx="32004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kern="0" dirty="0">
                <a:solidFill>
                  <a:srgbClr val="C00000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ต่ำกว่า 4</a:t>
            </a:r>
            <a:r>
              <a:rPr lang="en-US" sz="2400" kern="0" dirty="0">
                <a:solidFill>
                  <a:srgbClr val="C00000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%</a:t>
            </a:r>
            <a:endParaRPr lang="th-TH" sz="2400" dirty="0">
              <a:solidFill>
                <a:srgbClr val="C00000"/>
              </a:solidFill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7B3D612D-3C50-89F9-9C92-4CD96FDC914B}"/>
              </a:ext>
            </a:extLst>
          </p:cNvPr>
          <p:cNvSpPr txBox="1"/>
          <p:nvPr/>
        </p:nvSpPr>
        <p:spPr>
          <a:xfrm>
            <a:off x="3740854" y="5261700"/>
            <a:ext cx="403357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 </a:t>
            </a:r>
            <a:r>
              <a:rPr lang="th-TH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ระหว่าง </a:t>
            </a:r>
            <a:br>
              <a:rPr lang="th-TH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</a:br>
            <a:r>
              <a:rPr lang="en-US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&gt;=0.96 </a:t>
            </a:r>
            <a:r>
              <a:rPr lang="th-TH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ถึง </a:t>
            </a:r>
            <a:r>
              <a:rPr lang="en-US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&lt;=1.04</a:t>
            </a:r>
            <a:endParaRPr lang="th-TH" dirty="0"/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C8B0E572-CE6F-58FB-B7FE-F3107FA725AD}"/>
              </a:ext>
            </a:extLst>
          </p:cNvPr>
          <p:cNvSpPr txBox="1"/>
          <p:nvPr/>
        </p:nvSpPr>
        <p:spPr>
          <a:xfrm>
            <a:off x="8082467" y="5279047"/>
            <a:ext cx="30317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 &gt; 1.04</a:t>
            </a:r>
            <a:endParaRPr lang="th-TH" sz="2400" dirty="0">
              <a:solidFill>
                <a:srgbClr val="C00000"/>
              </a:solidFill>
            </a:endParaRP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F982D44F-F751-E222-3570-257C8327A1C4}"/>
              </a:ext>
            </a:extLst>
          </p:cNvPr>
          <p:cNvSpPr txBox="1"/>
          <p:nvPr/>
        </p:nvSpPr>
        <p:spPr>
          <a:xfrm>
            <a:off x="727678" y="5316049"/>
            <a:ext cx="30317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 &lt; 0.96</a:t>
            </a:r>
            <a:endParaRPr lang="th-TH" sz="2400" dirty="0">
              <a:solidFill>
                <a:srgbClr val="C00000"/>
              </a:solidFill>
            </a:endParaRPr>
          </a:p>
        </p:txBody>
      </p:sp>
      <p:cxnSp>
        <p:nvCxnSpPr>
          <p:cNvPr id="24" name="ตัวเชื่อมต่อตรง 23">
            <a:extLst>
              <a:ext uri="{FF2B5EF4-FFF2-40B4-BE49-F238E27FC236}">
                <a16:creationId xmlns:a16="http://schemas.microsoft.com/office/drawing/2014/main" id="{BC272F6E-591B-7577-EB69-09051A44A8CD}"/>
              </a:ext>
            </a:extLst>
          </p:cNvPr>
          <p:cNvCxnSpPr>
            <a:cxnSpLocks/>
          </p:cNvCxnSpPr>
          <p:nvPr/>
        </p:nvCxnSpPr>
        <p:spPr>
          <a:xfrm>
            <a:off x="3805247" y="4600513"/>
            <a:ext cx="0" cy="20586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D9D3B494-FB7F-9FC7-8609-26E16637EA22}"/>
              </a:ext>
            </a:extLst>
          </p:cNvPr>
          <p:cNvSpPr txBox="1"/>
          <p:nvPr/>
        </p:nvSpPr>
        <p:spPr>
          <a:xfrm>
            <a:off x="358588" y="1786805"/>
            <a:ext cx="1147482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	แม้ว่าผู้รับเหมาจะทำสัญญากับผู้จ้างเหมา โดยปฏิบัติตามเงื่อนไข หลักเกณฑ์ ประเภท และลักษณะงานตามที่กำหนดไว้ในสัญญาแบบปรับราคาได้ครบถ้วนแล้วก็ตาม แต่ผู้รับเหมาก็ไม่สามารถเรียกร้องรัฐบาลให้จ่ายเงินชดเชย</a:t>
            </a:r>
            <a:b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ได้เสมอไป กล่าวคือ จะต้องคำนวณ "</a:t>
            </a:r>
            <a:r>
              <a:rPr lang="th-TH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ค่า </a:t>
            </a:r>
            <a:r>
              <a:rPr lang="en-US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en-US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" </a:t>
            </a:r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โดยใช้สูตรตามประเภทงานก่อสร้าง ณ เดือนที่ส่งมอบงาน เทียบกับ "</a:t>
            </a:r>
            <a:r>
              <a:rPr lang="th-TH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ค่า </a:t>
            </a:r>
            <a:r>
              <a:rPr lang="en-US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en-US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" </a:t>
            </a:r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เดือนที่เปิดซองประกวดราคา ถ้าการเปลี่ยนแปลงของ "</a:t>
            </a:r>
            <a:r>
              <a:rPr lang="th-TH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ค่า </a:t>
            </a:r>
            <a:r>
              <a:rPr lang="en-US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en-US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" </a:t>
            </a:r>
            <a:r>
              <a:rPr lang="th-TH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แต่ละงวดงานมีค่ามากกว่าร้อยละ 4 (หรือ 1.04) ผู้รับเหมาจึงจะสามารถนำ "ค่า </a:t>
            </a:r>
            <a:r>
              <a:rPr lang="en-US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K" </a:t>
            </a:r>
            <a:r>
              <a:rPr lang="th-TH" sz="1800" i="0" dirty="0">
                <a:solidFill>
                  <a:srgbClr val="FF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ไปเรียกร้องขอรับเงินชดเชยได้ </a:t>
            </a:r>
            <a:r>
              <a:rPr lang="th-TH" sz="1800" i="0" dirty="0">
                <a:solidFill>
                  <a:srgbClr val="6558DD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แต่ขณะเดียวกัน หาก "ค่า </a:t>
            </a:r>
            <a:r>
              <a:rPr lang="en-US" sz="1800" i="0" dirty="0">
                <a:solidFill>
                  <a:srgbClr val="6558DD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K" </a:t>
            </a:r>
            <a:r>
              <a:rPr lang="th-TH" sz="1800" i="0" dirty="0">
                <a:solidFill>
                  <a:srgbClr val="6558DD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ของแต่ละงวดงานมีค่าน้อยกว่า</a:t>
            </a:r>
            <a:br>
              <a:rPr lang="th-TH" sz="1800" i="0" dirty="0">
                <a:solidFill>
                  <a:srgbClr val="6558DD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800" i="0" dirty="0">
                <a:solidFill>
                  <a:srgbClr val="6558DD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ร้อยละ 4 (หรือ 0.96) ผู้จ้างเหมาก็จะเรียกค่างานคืนจากผู้รับเหมาในส่วนที่ราคาวัสดุก่อสร้างลดลง </a:t>
            </a:r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โดยอาจใช้วิธีการ</a:t>
            </a:r>
            <a:b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8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หักเงินค่างานในงวดถัดไป หรือหักเงินจากหลักประกันสัญญาแล้วแต่กรณี</a:t>
            </a:r>
            <a:endParaRPr lang="th-TH" sz="18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7A686838-6608-2163-F2D9-C65B906583C7}"/>
              </a:ext>
            </a:extLst>
          </p:cNvPr>
          <p:cNvSpPr txBox="1"/>
          <p:nvPr/>
        </p:nvSpPr>
        <p:spPr>
          <a:xfrm>
            <a:off x="8150747" y="5827626"/>
            <a:ext cx="30792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ผู้รับเหมาเรียกร้อง</a:t>
            </a:r>
            <a:br>
              <a:rPr lang="th-TH" sz="24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24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ขอรับเงินชดเชย</a:t>
            </a:r>
            <a:endParaRPr lang="th-TH" sz="2400" dirty="0"/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EB008AB1-E2A8-3211-E26C-72377BC5AEFD}"/>
              </a:ext>
            </a:extLst>
          </p:cNvPr>
          <p:cNvSpPr txBox="1"/>
          <p:nvPr/>
        </p:nvSpPr>
        <p:spPr>
          <a:xfrm>
            <a:off x="651808" y="5796180"/>
            <a:ext cx="30792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ผู้จ้างเหมาเรียกค่างานคืนจากผู้รับเหมา</a:t>
            </a:r>
            <a:endParaRPr lang="th-TH" sz="2400" dirty="0"/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EBEA9D57-DBB6-B90A-9E7C-E17C62AF8080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70D746F7-765C-EB1E-821C-2E5EC84C3AD9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08ACB356-F684-B86F-3AB5-CA54D30FEF6B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23" name="กราฟิก 22">
              <a:extLst>
                <a:ext uri="{FF2B5EF4-FFF2-40B4-BE49-F238E27FC236}">
                  <a16:creationId xmlns:a16="http://schemas.microsoft.com/office/drawing/2014/main" id="{0D6CB108-534B-397D-F61C-29158FF39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26" name="รูปภาพ 25">
              <a:extLst>
                <a:ext uri="{FF2B5EF4-FFF2-40B4-BE49-F238E27FC236}">
                  <a16:creationId xmlns:a16="http://schemas.microsoft.com/office/drawing/2014/main" id="{38545999-312C-73C6-CA90-59165BD28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pic>
        <p:nvPicPr>
          <p:cNvPr id="27" name="กราฟิก 26">
            <a:extLst>
              <a:ext uri="{FF2B5EF4-FFF2-40B4-BE49-F238E27FC236}">
                <a16:creationId xmlns:a16="http://schemas.microsoft.com/office/drawing/2014/main" id="{E3C2C701-FEA0-A509-D802-A3D93077B7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09597" y="4109300"/>
            <a:ext cx="393951" cy="630321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C0F91CD2-282A-2025-C6E4-798266EBF2A9}"/>
              </a:ext>
            </a:extLst>
          </p:cNvPr>
          <p:cNvSpPr txBox="1"/>
          <p:nvPr/>
        </p:nvSpPr>
        <p:spPr>
          <a:xfrm>
            <a:off x="3540032" y="6140693"/>
            <a:ext cx="43747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600" dirty="0"/>
              <a:t>ไม่มีผู้ได้รับค่าชดเชย</a:t>
            </a:r>
          </a:p>
        </p:txBody>
      </p: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28A263EE-45D1-1463-DF95-67020745BEE9}"/>
              </a:ext>
            </a:extLst>
          </p:cNvPr>
          <p:cNvCxnSpPr>
            <a:cxnSpLocks/>
          </p:cNvCxnSpPr>
          <p:nvPr/>
        </p:nvCxnSpPr>
        <p:spPr>
          <a:xfrm>
            <a:off x="8082467" y="4600513"/>
            <a:ext cx="0" cy="20586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860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กราฟิก 7">
            <a:extLst>
              <a:ext uri="{FF2B5EF4-FFF2-40B4-BE49-F238E27FC236}">
                <a16:creationId xmlns:a16="http://schemas.microsoft.com/office/drawing/2014/main" id="{65C32EA9-FFA9-2CC6-2A5E-1A57E9AD0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BF32B952-1FAD-5CB8-3CE2-186B6F56F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986DD2C-6FB9-7953-AD29-794448D2C6B6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B46CB781-C556-A2C4-2DCD-860EF38B4BCB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92587C50-A010-0F46-8859-5EB733B99CEB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C4D4285C-AFEF-9965-3CE1-0C3EF47BF001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4" name="กราฟิก 13">
              <a:extLst>
                <a:ext uri="{FF2B5EF4-FFF2-40B4-BE49-F238E27FC236}">
                  <a16:creationId xmlns:a16="http://schemas.microsoft.com/office/drawing/2014/main" id="{F34F6280-8F14-2D1E-2A22-AB0DF2F9A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9AFDC64F-DC2A-EA4F-CB9B-770B1648B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32DFDA-C262-279D-5810-F089948482E8}"/>
              </a:ext>
            </a:extLst>
          </p:cNvPr>
          <p:cNvSpPr txBox="1"/>
          <p:nvPr/>
        </p:nvSpPr>
        <p:spPr>
          <a:xfrm>
            <a:off x="394939" y="2678631"/>
            <a:ext cx="11609294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	หน่วยงานของรัฐจะต้อง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กำหนดเงื่อนไขและหลักเกณฑ์ของสัญญาแบบปรับราคา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ได้ (ค่า </a:t>
            </a:r>
            <a:r>
              <a:rPr lang="en-US" sz="2400" dirty="0">
                <a:latin typeface="Mitr" panose="00000500000000000000" pitchFamily="2" charset="-34"/>
                <a:cs typeface="Mitr" panose="00000500000000000000" pitchFamily="2" charset="-34"/>
              </a:rPr>
              <a:t>K) 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ไว้ในประกาศเชิญชวนและเอกสารเชิญชวน 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รวมถึงจะต้อง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กำหนดให้สัญญาจ้างก่อสร้างเป็นสัญญาแบบปรับราคาได้ (ค่า </a:t>
            </a:r>
            <a:r>
              <a:rPr lang="en-US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) 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และให้ใช้กับงานจ้างก่อสร้างทุกประเภท รวมถึงการปรับปรุง ซ่อมแซม ซึ่งเบิกค่างานในลักษณะหมวดค่าครุภัณฑ์ ที่ดินและส่งก่อสร้าง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FEC86B66-F163-C3C4-DC95-32A04D5D6208}"/>
              </a:ext>
            </a:extLst>
          </p:cNvPr>
          <p:cNvSpPr txBox="1"/>
          <p:nvPr/>
        </p:nvSpPr>
        <p:spPr>
          <a:xfrm>
            <a:off x="2796556" y="2084045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4C142BD-0903-A26A-64DA-8BB773B4494A}"/>
              </a:ext>
            </a:extLst>
          </p:cNvPr>
          <p:cNvSpPr txBox="1"/>
          <p:nvPr/>
        </p:nvSpPr>
        <p:spPr>
          <a:xfrm>
            <a:off x="2872917" y="161194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แนวทางการดำเนินการ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4125007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กราฟิก 7">
            <a:extLst>
              <a:ext uri="{FF2B5EF4-FFF2-40B4-BE49-F238E27FC236}">
                <a16:creationId xmlns:a16="http://schemas.microsoft.com/office/drawing/2014/main" id="{65C32EA9-FFA9-2CC6-2A5E-1A57E9AD0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BF32B952-1FAD-5CB8-3CE2-186B6F56F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986DD2C-6FB9-7953-AD29-794448D2C6B6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B46CB781-C556-A2C4-2DCD-860EF38B4BCB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92587C50-A010-0F46-8859-5EB733B99CEB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C4D4285C-AFEF-9965-3CE1-0C3EF47BF001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4" name="กราฟิก 13">
              <a:extLst>
                <a:ext uri="{FF2B5EF4-FFF2-40B4-BE49-F238E27FC236}">
                  <a16:creationId xmlns:a16="http://schemas.microsoft.com/office/drawing/2014/main" id="{F34F6280-8F14-2D1E-2A22-AB0DF2F9A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9AFDC64F-DC2A-EA4F-CB9B-770B1648B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32DFDA-C262-279D-5810-F089948482E8}"/>
              </a:ext>
            </a:extLst>
          </p:cNvPr>
          <p:cNvSpPr txBox="1"/>
          <p:nvPr/>
        </p:nvSpPr>
        <p:spPr>
          <a:xfrm>
            <a:off x="417547" y="2505670"/>
            <a:ext cx="11609294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	หน่วยงานของรัฐจะต้อง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กำหนดเงื่อนไขและหลักเกณฑ์ของสัญญาแบบปรับราคา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ได้ (ค่า </a:t>
            </a:r>
            <a:r>
              <a:rPr lang="en-US" sz="2400" dirty="0">
                <a:latin typeface="Mitr" panose="00000500000000000000" pitchFamily="2" charset="-34"/>
                <a:cs typeface="Mitr" panose="00000500000000000000" pitchFamily="2" charset="-34"/>
              </a:rPr>
              <a:t>K) 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ไว้ในประกาศเชิญชวนและเอกสารเชิญชวน 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รวมถึงจะต้อง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กำหนดให้สัญญาจ้างก่อสร้างเป็นสัญญาแบบปรับราคาได้ (ค่า </a:t>
            </a:r>
            <a:r>
              <a:rPr lang="en-US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th-TH" sz="24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) </a:t>
            </a:r>
            <a:r>
              <a:rPr lang="th-TH" sz="2400" dirty="0">
                <a:latin typeface="Mitr" panose="00000500000000000000" pitchFamily="2" charset="-34"/>
                <a:cs typeface="Mitr" panose="00000500000000000000" pitchFamily="2" charset="-34"/>
              </a:rPr>
              <a:t>และให้ใช้กับงานจ้างก่อสร้างทุกประเภท รวมถึงการปรับปรุง ซ่อมแซม ซึ่งเบิกค่างานในลักษณะหมวดค่าครุภัณฑ์ ที่ดินและส่งก่อสร้าง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FEC86B66-F163-C3C4-DC95-32A04D5D6208}"/>
              </a:ext>
            </a:extLst>
          </p:cNvPr>
          <p:cNvSpPr txBox="1"/>
          <p:nvPr/>
        </p:nvSpPr>
        <p:spPr>
          <a:xfrm>
            <a:off x="2872917" y="1934459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4C142BD-0903-A26A-64DA-8BB773B4494A}"/>
              </a:ext>
            </a:extLst>
          </p:cNvPr>
          <p:cNvSpPr txBox="1"/>
          <p:nvPr/>
        </p:nvSpPr>
        <p:spPr>
          <a:xfrm>
            <a:off x="2896197" y="1408375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แนวทางการดำเนินการ</a:t>
            </a:r>
          </a:p>
        </p:txBody>
      </p:sp>
    </p:spTree>
    <p:extLst>
      <p:ext uri="{BB962C8B-B14F-4D97-AF65-F5344CB8AC3E}">
        <p14:creationId xmlns:p14="http://schemas.microsoft.com/office/powerpoint/2010/main" val="4106271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กราฟิก 7">
            <a:extLst>
              <a:ext uri="{FF2B5EF4-FFF2-40B4-BE49-F238E27FC236}">
                <a16:creationId xmlns:a16="http://schemas.microsoft.com/office/drawing/2014/main" id="{65C32EA9-FFA9-2CC6-2A5E-1A57E9AD0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BF32B952-1FAD-5CB8-3CE2-186B6F56F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986DD2C-6FB9-7953-AD29-794448D2C6B6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B46CB781-C556-A2C4-2DCD-860EF38B4BCB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92587C50-A010-0F46-8859-5EB733B99CEB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C4D4285C-AFEF-9965-3CE1-0C3EF47BF001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4" name="กราฟิก 13">
              <a:extLst>
                <a:ext uri="{FF2B5EF4-FFF2-40B4-BE49-F238E27FC236}">
                  <a16:creationId xmlns:a16="http://schemas.microsoft.com/office/drawing/2014/main" id="{F34F6280-8F14-2D1E-2A22-AB0DF2F9A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9AFDC64F-DC2A-EA4F-CB9B-770B1648B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FEC86B66-F163-C3C4-DC95-32A04D5D6208}"/>
              </a:ext>
            </a:extLst>
          </p:cNvPr>
          <p:cNvSpPr txBox="1"/>
          <p:nvPr/>
        </p:nvSpPr>
        <p:spPr>
          <a:xfrm>
            <a:off x="2756598" y="941456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4C142BD-0903-A26A-64DA-8BB773B4494A}"/>
              </a:ext>
            </a:extLst>
          </p:cNvPr>
          <p:cNvSpPr txBox="1"/>
          <p:nvPr/>
        </p:nvSpPr>
        <p:spPr>
          <a:xfrm>
            <a:off x="4135537" y="1330248"/>
            <a:ext cx="33858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ตัวอย่างแนบท้ายเอกสารประกวดราคา</a:t>
            </a: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5FFDB0A1-DA4E-DA43-9D51-236B4A3EADB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28" b="5657"/>
          <a:stretch/>
        </p:blipFill>
        <p:spPr>
          <a:xfrm>
            <a:off x="167808" y="1777668"/>
            <a:ext cx="3723761" cy="4603891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642E0F5D-CFC2-3EFA-60A6-A00F1D1D054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1" b="5565"/>
          <a:stretch/>
        </p:blipFill>
        <p:spPr>
          <a:xfrm>
            <a:off x="3962888" y="1777668"/>
            <a:ext cx="3723761" cy="4609599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B6C1C1A5-BE16-783E-795F-7F5060B0B48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7" b="21256"/>
          <a:stretch/>
        </p:blipFill>
        <p:spPr>
          <a:xfrm>
            <a:off x="7765395" y="1772893"/>
            <a:ext cx="4258797" cy="439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397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กราฟิก 7">
            <a:extLst>
              <a:ext uri="{FF2B5EF4-FFF2-40B4-BE49-F238E27FC236}">
                <a16:creationId xmlns:a16="http://schemas.microsoft.com/office/drawing/2014/main" id="{65C32EA9-FFA9-2CC6-2A5E-1A57E9AD0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BF32B952-1FAD-5CB8-3CE2-186B6F56F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986DD2C-6FB9-7953-AD29-794448D2C6B6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B46CB781-C556-A2C4-2DCD-860EF38B4BCB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92587C50-A010-0F46-8859-5EB733B99CEB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C4D4285C-AFEF-9965-3CE1-0C3EF47BF001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4" name="กราฟิก 13">
              <a:extLst>
                <a:ext uri="{FF2B5EF4-FFF2-40B4-BE49-F238E27FC236}">
                  <a16:creationId xmlns:a16="http://schemas.microsoft.com/office/drawing/2014/main" id="{F34F6280-8F14-2D1E-2A22-AB0DF2F9A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9AFDC64F-DC2A-EA4F-CB9B-770B1648B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FEC86B66-F163-C3C4-DC95-32A04D5D6208}"/>
              </a:ext>
            </a:extLst>
          </p:cNvPr>
          <p:cNvSpPr txBox="1"/>
          <p:nvPr/>
        </p:nvSpPr>
        <p:spPr>
          <a:xfrm>
            <a:off x="2796990" y="1048597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D6BAD1E6-AC73-44A7-AC40-A54237ED1D52}"/>
              </a:ext>
            </a:extLst>
          </p:cNvPr>
          <p:cNvSpPr txBox="1"/>
          <p:nvPr/>
        </p:nvSpPr>
        <p:spPr>
          <a:xfrm>
            <a:off x="6096000" y="1550258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ตัวอย่างกำหนดในสัญญาจ้างก่อสร้าง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DBB0EEF-899C-777C-5071-14722BB2396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91"/>
          <a:stretch/>
        </p:blipFill>
        <p:spPr>
          <a:xfrm>
            <a:off x="6681322" y="2121469"/>
            <a:ext cx="4948737" cy="4313411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4DE9DA8-E65D-335C-2CB1-DC66F537F4FE}"/>
              </a:ext>
            </a:extLst>
          </p:cNvPr>
          <p:cNvSpPr txBox="1"/>
          <p:nvPr/>
        </p:nvSpPr>
        <p:spPr>
          <a:xfrm>
            <a:off x="397621" y="1573278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ตัวอย่างกำหนดในเอกสารประกวดราคา</a:t>
            </a:r>
          </a:p>
        </p:txBody>
      </p:sp>
      <p:sp>
        <p:nvSpPr>
          <p:cNvPr id="17" name="สี่เหลี่ยมผืนผ้า 16">
            <a:extLst>
              <a:ext uri="{FF2B5EF4-FFF2-40B4-BE49-F238E27FC236}">
                <a16:creationId xmlns:a16="http://schemas.microsoft.com/office/drawing/2014/main" id="{607B2AD0-4291-E9B4-0105-C14B93A5F27C}"/>
              </a:ext>
            </a:extLst>
          </p:cNvPr>
          <p:cNvSpPr/>
          <p:nvPr/>
        </p:nvSpPr>
        <p:spPr>
          <a:xfrm>
            <a:off x="10013576" y="5629835"/>
            <a:ext cx="1616483" cy="758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E7CCA2B3-DAD3-360F-8A33-DA424FCBFCC9}"/>
              </a:ext>
            </a:extLst>
          </p:cNvPr>
          <p:cNvSpPr/>
          <p:nvPr/>
        </p:nvSpPr>
        <p:spPr>
          <a:xfrm>
            <a:off x="6941395" y="4594290"/>
            <a:ext cx="4541433" cy="1361248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8C095B11-452B-90CD-7426-E985938B19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40" y="2144489"/>
            <a:ext cx="5534059" cy="2988778"/>
          </a:xfrm>
          <a:prstGeom prst="rect">
            <a:avLst/>
          </a:prstGeom>
        </p:spPr>
      </p:pic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A3496D51-28AA-145A-2525-4A0E6A3FF9B0}"/>
              </a:ext>
            </a:extLst>
          </p:cNvPr>
          <p:cNvSpPr/>
          <p:nvPr/>
        </p:nvSpPr>
        <p:spPr>
          <a:xfrm>
            <a:off x="709172" y="2905194"/>
            <a:ext cx="5184317" cy="2134796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3575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กราฟิก 1">
            <a:extLst>
              <a:ext uri="{FF2B5EF4-FFF2-40B4-BE49-F238E27FC236}">
                <a16:creationId xmlns:a16="http://schemas.microsoft.com/office/drawing/2014/main" id="{97C80F39-4287-0A59-AB06-943CA1B0D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E33DB6BE-6F15-C2F5-3DF2-5229B9BD52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4E0693F-78E8-19AD-17B7-2FFC386C1D43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480D5486-8BEA-26DB-BFCF-386BC260F31C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DB8616C4-F4AD-B448-2FB6-5A3C85467AF0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1355B402-DE01-5F3F-E6D5-57F0FC9A2EF0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9" name="กราฟิก 8">
              <a:extLst>
                <a:ext uri="{FF2B5EF4-FFF2-40B4-BE49-F238E27FC236}">
                  <a16:creationId xmlns:a16="http://schemas.microsoft.com/office/drawing/2014/main" id="{EF4827DD-7ECF-4469-FECE-29AFA63ADD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0" name="รูปภาพ 9">
              <a:extLst>
                <a:ext uri="{FF2B5EF4-FFF2-40B4-BE49-F238E27FC236}">
                  <a16:creationId xmlns:a16="http://schemas.microsoft.com/office/drawing/2014/main" id="{EE6087C6-5DD3-FF1A-4D5B-282BDB1922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32DFDA-C262-279D-5810-F089948482E8}"/>
              </a:ext>
            </a:extLst>
          </p:cNvPr>
          <p:cNvSpPr txBox="1"/>
          <p:nvPr/>
        </p:nvSpPr>
        <p:spPr>
          <a:xfrm>
            <a:off x="692524" y="1981323"/>
            <a:ext cx="10806952" cy="4042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latin typeface="Mitr" panose="00000500000000000000" pitchFamily="2" charset="-34"/>
                <a:cs typeface="Mitr" panose="00000500000000000000" pitchFamily="2" charset="-34"/>
              </a:rPr>
              <a:t>	- </a:t>
            </a: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การตรวจสอบกรณีที่สัญญาจ้าง</a:t>
            </a:r>
            <a: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ไม่ได้ระบุว่าเป็นสัญญาแบบปรับราคา</a:t>
            </a: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ได้ให้พิจารณาจากเอกสารแนบท้ายสัญญาจ้างว่า มีข้อใดบ้างที่แสดงถึงเจตนารมณ์ว่าจะใช้สัญญาแบบปรับได้ เช่น กรณีเอกสารแนบท้ายสัญญาจ้าง ได้แบบใบเสนองาน ซึ่งผู้รับจ้างได้แสดงเจตจำนงค์ที่จะปฏิบัติตามเงื่อนไขและหลักเกณฑ์ของประกาศประกวดราคาหรือหนังสือเชิญชวนหากในประกาศประกวดราคาหรือหนังสือเชิญชวนดังกล่าว ได้กำหนดเงื่อนไขและหลักเกณฑ์ว่า</a:t>
            </a:r>
            <a:b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จะใช้สัญญาแบบปรับราคาได้ ก็ถือว่าสัญญาดังกล่าวเป็นสัญญาแบบปรับราคาได้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	- กรณีที่</a:t>
            </a:r>
            <a: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ประกาศประกวดราคาหรือหนังสือเชิญชวนได้กำหนดว่าจะใช้สัญญาแบบปรับราคาได้ แต่ในการ</a:t>
            </a:r>
            <a:b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ทำสัญญา ไม่ได้ระบุว่าเป็นสัญญาแบบปรับราคาได้ </a:t>
            </a: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หากผู้รับจ้างมีความประสงค์จะขอแก้ไขสัญญาดังกล่าวให้เป็นสัญญาแบบปรับราคาได้ ก็ให้ดุลยพินิจของผู้ว่าจ้างที่พิจารณาดำเนินการให้เป็นไปตามระเบียบและกฎหมายที่เกี่ยวข้อง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	- กรณีที่</a:t>
            </a:r>
            <a: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ประกาศประกวดราคาหรือหนังสือเชิญชวนไม่ได้กำหนดจะใช้สัญญาแบบปรับราคาได้ </a:t>
            </a: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ถึงแม้ว่าใน สัญญาได้ระบุว่าเป็นสัญญาแบบปรับราคาได้ </a:t>
            </a:r>
            <a:r>
              <a:rPr lang="th-TH" sz="1800" dirty="0">
                <a:solidFill>
                  <a:srgbClr val="FF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ก็ไม่ถือว่าสัญญาดังกล่าวเป็นสัญญาแบบปรับราคาได้ตามเจตนารมณ์</a:t>
            </a:r>
            <a:r>
              <a:rPr lang="th-TH" sz="1800" dirty="0">
                <a:latin typeface="Mitr" panose="00000500000000000000" pitchFamily="2" charset="-34"/>
                <a:cs typeface="Mitr" panose="00000500000000000000" pitchFamily="2" charset="-34"/>
              </a:rPr>
              <a:t>ขอมติคณะรัฐมนตรีฉบับนี้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52246413-9BC8-9C83-2CCE-E9B10E7EE229}"/>
              </a:ext>
            </a:extLst>
          </p:cNvPr>
          <p:cNvSpPr txBox="1"/>
          <p:nvPr/>
        </p:nvSpPr>
        <p:spPr>
          <a:xfrm>
            <a:off x="3543896" y="1436917"/>
            <a:ext cx="484094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(ค่า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380CDCDE-4BAF-2641-7F8B-64EFF85EB996}"/>
              </a:ext>
            </a:extLst>
          </p:cNvPr>
          <p:cNvSpPr txBox="1"/>
          <p:nvPr/>
        </p:nvSpPr>
        <p:spPr>
          <a:xfrm>
            <a:off x="2872917" y="986025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แนวทางการวินิจฉัย</a:t>
            </a:r>
          </a:p>
        </p:txBody>
      </p:sp>
    </p:spTree>
    <p:extLst>
      <p:ext uri="{BB962C8B-B14F-4D97-AF65-F5344CB8AC3E}">
        <p14:creationId xmlns:p14="http://schemas.microsoft.com/office/powerpoint/2010/main" val="4176792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8F1623F-28A6-0313-158F-B9B786580B6C}"/>
              </a:ext>
            </a:extLst>
          </p:cNvPr>
          <p:cNvSpPr txBox="1"/>
          <p:nvPr/>
        </p:nvSpPr>
        <p:spPr>
          <a:xfrm>
            <a:off x="762002" y="2237081"/>
            <a:ext cx="10972800" cy="346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1. </a:t>
            </a:r>
            <a:r>
              <a:rPr lang="th-TH" sz="20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ใช้กับงานก่อสร้างทุกประเภท </a:t>
            </a: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รวมถึงงานปรับปรุงและซ่อมแซม </a:t>
            </a:r>
            <a:r>
              <a:rPr lang="th-TH" sz="20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(ที่อยู่ในเงื่อนไขและหลักเกณฑ์ตามที่ได้กาหนดนี้)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2. </a:t>
            </a:r>
            <a:r>
              <a:rPr lang="th-TH" sz="20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ใช้ทั้งในกรณีเพิ่มหรือลดค่างานจากค่างานเดิมตามสัญญา </a:t>
            </a: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เมื่อดัชนีราคาซึ่งจัดทำขึ้นโดยกระทรวงพาณิชย์ มีการเปลี่ยนเปลี่ยนแปลงสูงขึ้นหรือลดงจากเดิมเทียบกับวันเปิดซองประกวดราคา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3. </a:t>
            </a:r>
            <a:r>
              <a:rPr lang="th-TH" sz="20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ถ้าผู้ว่าจ้างต้องแจ้งและประกาศประกวดราคาฯ </a:t>
            </a: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ในสัญญาจ้าง พร้อมทั้งกำหนดประเภทของงานก่อสร้างสูตรและวิธีการคำนาณ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0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4. การขอเงินเพิ่มค่างานก่อสร้างตามสัญญาแบบปรับราคาได้เป็นหน้าที่ของผู้รับจ้าง</a:t>
            </a:r>
            <a:r>
              <a:rPr lang="th-TH" sz="20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ที่จะต้องเรียกร้องภายใน 90 วัน นับตั้งแต่วันที่ผู้รับจ้างส่งมอบงานงวดสุดท้าย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th-TH" sz="2000" kern="0" dirty="0">
              <a:solidFill>
                <a:srgbClr val="0070C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08179" y="1216909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908179" y="1640029"/>
            <a:ext cx="6136340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เงื่อนไขและหลักเกณฑ์</a:t>
            </a: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6C847BA2-25FD-DB84-8523-8783930D86E1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BC775854-55D0-CEF1-4824-5D9A6D5A0936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9692E26A-5BC4-EBA6-30DF-03D765A2F38C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5" name="กราฟิก 14">
              <a:extLst>
                <a:ext uri="{FF2B5EF4-FFF2-40B4-BE49-F238E27FC236}">
                  <a16:creationId xmlns:a16="http://schemas.microsoft.com/office/drawing/2014/main" id="{176E1CDD-BE48-096E-816D-7E0517579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6" name="รูปภาพ 15">
              <a:extLst>
                <a:ext uri="{FF2B5EF4-FFF2-40B4-BE49-F238E27FC236}">
                  <a16:creationId xmlns:a16="http://schemas.microsoft.com/office/drawing/2014/main" id="{A1E7A523-E220-45D9-E624-CBE93B9CAB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3677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44913" y="109546"/>
            <a:ext cx="6638908" cy="6638908"/>
          </a:xfrm>
          <a:prstGeom prst="rect">
            <a:avLst/>
          </a:prstGeom>
        </p:spPr>
      </p:pic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537BD0BC-532B-5C83-7BA5-075DA39D8FE5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A74132C1-9398-0B5F-DBD6-5C2C5E3C7A36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8F1623F-28A6-0313-158F-B9B786580B6C}"/>
              </a:ext>
            </a:extLst>
          </p:cNvPr>
          <p:cNvSpPr txBox="1"/>
          <p:nvPr/>
        </p:nvSpPr>
        <p:spPr>
          <a:xfrm>
            <a:off x="624114" y="2010906"/>
            <a:ext cx="10712823" cy="1080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20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</a:t>
            </a:r>
            <a: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 - กรณีที่ผู้รับเหมาไม่สามารถทำงานให้แล้วเสร็จตามสัญญา </a:t>
            </a:r>
            <a:r>
              <a:rPr lang="th-TH" sz="200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โดยเหตุสุดวิสัย </a:t>
            </a:r>
            <a: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แต่ส่วนราชการ</a:t>
            </a:r>
            <a:b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</a:br>
            <a: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ผู้ว่าจ้างอนุมัติให้มีการขยายสัญญา และสัญญาดังกล่าวเป็นสัญญาแบบปรับราคาได้ </a:t>
            </a:r>
            <a:r>
              <a:rPr lang="th-TH" sz="200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ผู้รับเหมาก็สามารถนำ ”</a:t>
            </a:r>
            <a:r>
              <a:rPr lang="th-TH" sz="2000" i="0" dirty="0"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ค่า </a:t>
            </a:r>
            <a:r>
              <a:rPr lang="en-US" sz="2000" i="0" dirty="0">
                <a:effectLst/>
                <a:latin typeface="Mitr" panose="00000500000000000000" pitchFamily="2" charset="-34"/>
                <a:cs typeface="Mitr" panose="00000500000000000000" pitchFamily="2" charset="-34"/>
              </a:rPr>
              <a:t>K</a:t>
            </a:r>
            <a:r>
              <a:rPr lang="th-TH" sz="2000" dirty="0">
                <a:solidFill>
                  <a:srgbClr val="C0000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”</a:t>
            </a:r>
            <a:r>
              <a:rPr lang="en-US" sz="200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 </a:t>
            </a:r>
            <a:r>
              <a:rPr lang="th-TH" sz="200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มาคำนวณเพื่อขอรับเงินชดเชยในช่วงเวลาที่ขยายสัญญาออกไปได้เช่นกัน</a:t>
            </a:r>
            <a:endParaRPr lang="th-TH" sz="2000" kern="0" dirty="0">
              <a:solidFill>
                <a:srgbClr val="00000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872917" y="1035625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896197" y="1474107"/>
            <a:ext cx="6136340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เงื่อนไขและหลักเกณฑ์เพิ่มเติม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37C624C8-47CD-AB25-F51B-1FC3BC443E6C}"/>
              </a:ext>
            </a:extLst>
          </p:cNvPr>
          <p:cNvSpPr txBox="1"/>
          <p:nvPr/>
        </p:nvSpPr>
        <p:spPr>
          <a:xfrm>
            <a:off x="673771" y="3139208"/>
            <a:ext cx="1098706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	- การจ่ายเงินชดเชยให้ผู้รับเหมาในกรณีที่ใช้สัญญาแบบปรับราคาได้นั้น หากรัฐบาลต้องจ่ายเงินชดเชยข้ามปีงบประมาณ </a:t>
            </a:r>
            <a:r>
              <a:rPr lang="th-TH" sz="200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ผู้รับเหมาไม่สามารถคิดดอกเบี้ยจากรัฐบาลได้ และเป็นหน้าที่ของผู้รับเหมาที่จะต้องรีบติดต่อขอรับเงินชดเชยจากสำนักงบประมาณ ภายในกำหนด 90 วัน นับตั้งแต่วันที่ส่งมอบงานงวดสุดท้าย</a:t>
            </a:r>
            <a:r>
              <a:rPr lang="th-TH" sz="200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 </a:t>
            </a:r>
            <a:r>
              <a:rPr lang="th-TH" sz="2000" i="0" dirty="0"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หากพ้นกำหนดนี้ไปแล้วผู้รับเหมาไม่มีสิทธิ์ที่จะเรียกร้องเงินชดเชยค่างานก่อสร้างจากผู้จ้างเหมาได้อีกต่อไป</a:t>
            </a:r>
            <a:endParaRPr lang="th-TH" sz="20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CD19B522-02C6-ACC4-19C5-BD00DB4F32CA}"/>
              </a:ext>
            </a:extLst>
          </p:cNvPr>
          <p:cNvSpPr txBox="1"/>
          <p:nvPr/>
        </p:nvSpPr>
        <p:spPr>
          <a:xfrm>
            <a:off x="625083" y="4807483"/>
            <a:ext cx="1089411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	- </a:t>
            </a:r>
            <a:r>
              <a:rPr lang="th-TH" sz="2000" b="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กรณียกเลิกสัญญา </a:t>
            </a:r>
            <a:r>
              <a:rPr lang="th-TH" sz="20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ให้ถือวันที่ยกเลิกสัญญาเป็นวันส่งมอบงานงวดสุดท้าย </a:t>
            </a:r>
            <a:r>
              <a:rPr lang="th-TH" sz="2000" b="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การนับระยะเวลา 90 วัน </a:t>
            </a:r>
            <a:r>
              <a:rPr lang="th-TH" sz="20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ให้เริ่มนับวันถัดจากวันยกเลิกสัญญาจ้าง</a:t>
            </a:r>
          </a:p>
          <a:p>
            <a:endParaRPr lang="th-TH" sz="20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12F6DE52-BC1F-AFDE-96A6-26672190A56F}"/>
              </a:ext>
            </a:extLst>
          </p:cNvPr>
          <p:cNvSpPr txBox="1"/>
          <p:nvPr/>
        </p:nvSpPr>
        <p:spPr>
          <a:xfrm>
            <a:off x="672802" y="5533707"/>
            <a:ext cx="110699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	- หากวันที่</a:t>
            </a:r>
            <a:r>
              <a:rPr lang="th-TH" sz="2000" b="0" i="0" dirty="0">
                <a:solidFill>
                  <a:srgbClr val="C0000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ครบ 90 วัน </a:t>
            </a:r>
            <a:r>
              <a:rPr lang="th-TH" sz="2000" b="0" i="0" dirty="0">
                <a:solidFill>
                  <a:srgbClr val="000080"/>
                </a:solidFill>
                <a:effectLst/>
                <a:latin typeface="Mitr" panose="00000500000000000000" pitchFamily="2" charset="-34"/>
                <a:cs typeface="Mitr" panose="00000500000000000000" pitchFamily="2" charset="-34"/>
              </a:rPr>
              <a:t>ตรงกับวันเสาร์-อาทิตย์ หรือวันหยุดราชการอื่น ๆ ให้หักวันหยุดราชการนั้นออก</a:t>
            </a:r>
          </a:p>
          <a:p>
            <a:endParaRPr lang="th-TH" sz="20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5D0C8764-0C56-78F2-1498-580FD662126F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3" name="กราฟิก 12">
              <a:extLst>
                <a:ext uri="{FF2B5EF4-FFF2-40B4-BE49-F238E27FC236}">
                  <a16:creationId xmlns:a16="http://schemas.microsoft.com/office/drawing/2014/main" id="{B184BE68-98EE-1F9F-A3C5-349504D376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17" name="รูปภาพ 16">
              <a:extLst>
                <a:ext uri="{FF2B5EF4-FFF2-40B4-BE49-F238E27FC236}">
                  <a16:creationId xmlns:a16="http://schemas.microsoft.com/office/drawing/2014/main" id="{D7DB53F7-CDC3-F480-B504-9DDCD56E0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1477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8F1623F-28A6-0313-158F-B9B786580B6C}"/>
              </a:ext>
            </a:extLst>
          </p:cNvPr>
          <p:cNvSpPr txBox="1"/>
          <p:nvPr/>
        </p:nvSpPr>
        <p:spPr>
          <a:xfrm>
            <a:off x="611569" y="1938798"/>
            <a:ext cx="11177019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1. ประกาศเชิญชวนประกวดราคา พร้อมเอกสารประกวดราคาจ้าง หรือ ใบเสนอราคาโดยวิธีอื่น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2. สัญญาจ้างเหมาก่อสร้าง พร้อมเงื่อนไข หลักเกณฑ์ ประเภทงานก่อสร้างสูตรและวิธีคำนวณที่ใช้กับสัญญาแบบปรับราคาได้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3. หนังสือขอรับเงินชดเชยของผู้รับจ้างที่ส่วนราชการประทับตราตามระเบียบฯ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</a:t>
            </a: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3.1 แบบฟอร์ม การคำนวณเงินเพิ่มหรือลดค่างานก่อสร้างตามสัญญาแบบปรับราคาได้ (ค่า </a:t>
            </a: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K)</a:t>
            </a:r>
          </a:p>
          <a:p>
            <a:pPr>
              <a:spcAft>
                <a:spcPts val="800"/>
              </a:spcAft>
            </a:pP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3.2 </a:t>
            </a: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แบบฟอร์ม การคำนวณเงินเพิ่มหรือลดค่างานก่อสร้างตามสัญญาแบบปรับราคาได้ (ค่า </a:t>
            </a: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K) </a:t>
            </a: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แสดงค่างานที่อยู่ในข่ายได้รับการพิจารณาค่า </a:t>
            </a: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 </a:t>
            </a: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และไม่ได้รับการพิจารณาค่า </a:t>
            </a: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</a:p>
          <a:p>
            <a:pPr>
              <a:spcAft>
                <a:spcPts val="800"/>
              </a:spcAft>
            </a:pPr>
            <a:r>
              <a:rPr lang="en-US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3.3 </a:t>
            </a: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ดัชนีราคาเดือนที่ส่งมอบงาน และเดือนที่เปิดซอง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4. รายละเอียดประมาณราคาของผู้รับจ้าง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5. หนังสือส่งมอบงานและของผู้รับจ้างทุกงวด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6. เอกสารการตรวจรับงานของผู้ว่าจ้างทุกงวด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7. หนังสือต่ออายุสัญญา (ถ้ามี)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8. หนังสือแจ้งผู้รับจ้างเข้าปฏิบัติงาน (ถ้ามี)</a:t>
            </a:r>
          </a:p>
          <a:p>
            <a:pPr>
              <a:spcAft>
                <a:spcPts val="800"/>
              </a:spcAft>
            </a:pPr>
            <a:r>
              <a:rPr lang="th-TH" sz="1600" kern="0" dirty="0">
                <a:solidFill>
                  <a:srgbClr val="0070C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9. เอกสารที่เกี่ยวข้อง เช่น หนังสือตอบข้อหารือจากสำนักงบประมาณ</a:t>
            </a:r>
          </a:p>
          <a:p>
            <a:pPr>
              <a:spcAft>
                <a:spcPts val="800"/>
              </a:spcAft>
            </a:pPr>
            <a:endParaRPr lang="th-TH" sz="1600" kern="0" dirty="0">
              <a:solidFill>
                <a:srgbClr val="0070C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31459" y="94186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872917" y="145384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เอกสารประกอบการพิจารณา</a:t>
            </a:r>
          </a:p>
        </p:txBody>
      </p:sp>
      <p:pic>
        <p:nvPicPr>
          <p:cNvPr id="4" name="กราฟิก 3">
            <a:extLst>
              <a:ext uri="{FF2B5EF4-FFF2-40B4-BE49-F238E27FC236}">
                <a16:creationId xmlns:a16="http://schemas.microsoft.com/office/drawing/2014/main" id="{68AF7C50-3BC0-E68D-F399-022D8B407F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25186" y="4535531"/>
            <a:ext cx="973376" cy="1112429"/>
          </a:xfrm>
          <a:prstGeom prst="rect">
            <a:avLst/>
          </a:prstGeom>
        </p:spPr>
      </p:pic>
      <p:pic>
        <p:nvPicPr>
          <p:cNvPr id="27" name="กราฟิก 26">
            <a:extLst>
              <a:ext uri="{FF2B5EF4-FFF2-40B4-BE49-F238E27FC236}">
                <a16:creationId xmlns:a16="http://schemas.microsoft.com/office/drawing/2014/main" id="{8CFFA8A8-5DD3-53FA-2481-36CA6A725B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54762" y="4535531"/>
            <a:ext cx="891861" cy="1019269"/>
          </a:xfrm>
          <a:prstGeom prst="rect">
            <a:avLst/>
          </a:prstGeom>
        </p:spPr>
      </p:pic>
      <p:pic>
        <p:nvPicPr>
          <p:cNvPr id="31" name="กราฟิก 30">
            <a:extLst>
              <a:ext uri="{FF2B5EF4-FFF2-40B4-BE49-F238E27FC236}">
                <a16:creationId xmlns:a16="http://schemas.microsoft.com/office/drawing/2014/main" id="{8F624032-F360-B8DF-312B-CBC4E0977A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69016" y="4535532"/>
            <a:ext cx="925866" cy="1058132"/>
          </a:xfrm>
          <a:prstGeom prst="rect">
            <a:avLst/>
          </a:prstGeom>
        </p:spPr>
      </p:pic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4F2F58CF-4147-43C3-DA55-7669C7737841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E33B5264-A4AC-CA03-E7E8-3497B564988D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24" name="กลุ่ม 23">
            <a:extLst>
              <a:ext uri="{FF2B5EF4-FFF2-40B4-BE49-F238E27FC236}">
                <a16:creationId xmlns:a16="http://schemas.microsoft.com/office/drawing/2014/main" id="{5BDF1128-E03A-5E41-2B94-76820D6C8BE2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25" name="กราฟิก 24">
              <a:extLst>
                <a:ext uri="{FF2B5EF4-FFF2-40B4-BE49-F238E27FC236}">
                  <a16:creationId xmlns:a16="http://schemas.microsoft.com/office/drawing/2014/main" id="{3768D06A-E69E-328A-2C51-9F2DE6DBB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26" name="รูปภาพ 25">
              <a:extLst>
                <a:ext uri="{FF2B5EF4-FFF2-40B4-BE49-F238E27FC236}">
                  <a16:creationId xmlns:a16="http://schemas.microsoft.com/office/drawing/2014/main" id="{93BC7447-CF6C-C560-323C-8ED1501688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7900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31459" y="94186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931459" y="1372037"/>
            <a:ext cx="61363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22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ขั้นตอนการตรวจสอบค่า </a:t>
            </a:r>
            <a:r>
              <a:rPr lang="en-US" sz="22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endParaRPr lang="th-TH" sz="2200" kern="0" dirty="0">
              <a:solidFill>
                <a:srgbClr val="00000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F737F6CD-0B14-B5DA-714B-97D93C1FAC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067596"/>
              </p:ext>
            </p:extLst>
          </p:nvPr>
        </p:nvGraphicFramePr>
        <p:xfrm>
          <a:off x="765034" y="1914440"/>
          <a:ext cx="10614213" cy="4351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4591">
                  <a:extLst>
                    <a:ext uri="{9D8B030D-6E8A-4147-A177-3AD203B41FA5}">
                      <a16:colId xmlns:a16="http://schemas.microsoft.com/office/drawing/2014/main" val="1436486362"/>
                    </a:ext>
                  </a:extLst>
                </a:gridCol>
                <a:gridCol w="4447714">
                  <a:extLst>
                    <a:ext uri="{9D8B030D-6E8A-4147-A177-3AD203B41FA5}">
                      <a16:colId xmlns:a16="http://schemas.microsoft.com/office/drawing/2014/main" val="767907677"/>
                    </a:ext>
                  </a:extLst>
                </a:gridCol>
                <a:gridCol w="1792400">
                  <a:extLst>
                    <a:ext uri="{9D8B030D-6E8A-4147-A177-3AD203B41FA5}">
                      <a16:colId xmlns:a16="http://schemas.microsoft.com/office/drawing/2014/main" val="1296078525"/>
                    </a:ext>
                  </a:extLst>
                </a:gridCol>
                <a:gridCol w="3819508">
                  <a:extLst>
                    <a:ext uri="{9D8B030D-6E8A-4147-A177-3AD203B41FA5}">
                      <a16:colId xmlns:a16="http://schemas.microsoft.com/office/drawing/2014/main" val="1705917482"/>
                    </a:ext>
                  </a:extLst>
                </a:gridCol>
              </a:tblGrid>
              <a:tr h="3754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solidFill>
                            <a:schemeClr val="bg1"/>
                          </a:solidFill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ลำดับ</a:t>
                      </a:r>
                      <a:endParaRPr lang="en-US" sz="800" b="0" kern="100" dirty="0">
                        <a:solidFill>
                          <a:schemeClr val="bg1"/>
                        </a:solidFill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solidFill>
                            <a:schemeClr val="bg1"/>
                          </a:solidFill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ขั้นตอน</a:t>
                      </a:r>
                      <a:endParaRPr lang="en-US" sz="800" b="0" kern="100" dirty="0">
                        <a:solidFill>
                          <a:schemeClr val="bg1"/>
                        </a:solidFill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solidFill>
                            <a:schemeClr val="bg1"/>
                          </a:solidFill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ผู้รับผิดชอบ</a:t>
                      </a:r>
                      <a:endParaRPr lang="en-US" sz="800" b="0" kern="100" dirty="0">
                        <a:solidFill>
                          <a:schemeClr val="bg1"/>
                        </a:solidFill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solidFill>
                            <a:schemeClr val="bg1"/>
                          </a:solidFill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หมายเหตุ</a:t>
                      </a:r>
                      <a:endParaRPr lang="en-US" sz="800" b="0" kern="100" dirty="0">
                        <a:solidFill>
                          <a:schemeClr val="bg1"/>
                        </a:solidFill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96585946"/>
                  </a:ext>
                </a:extLst>
              </a:tr>
              <a:tr h="362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1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ผู้รับจ้างส่งหนังสือของรับเงินชดเชยค่า </a:t>
                      </a: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ผู้รับจ้าง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 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78529866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2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ลงทะเบียนรับหนังสือ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หน่วยงาน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 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13512933"/>
                  </a:ext>
                </a:extLst>
              </a:tr>
              <a:tr h="562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3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ตรวจสอบสิทธิการขอรับเงินค่า </a:t>
                      </a: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หน่วยงาน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ต้องขอรับเงินภายในระยะเวลา 90 วัน นับตั้งแต่วันที่ผู้รับจ้างส่งมอบงานงวดสุดท้าย หากเลยระยะเวลาให้ส่งเรื่องคืนผู้รับจ้าง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29843725"/>
                  </a:ext>
                </a:extLst>
              </a:tr>
              <a:tr h="362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4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ตรวจสอบความครบถ้วนของเอกสาร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หน่วยงาน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เอกสารตาม นร 0407/ว 85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69110803"/>
                  </a:ext>
                </a:extLst>
              </a:tr>
              <a:tr h="3625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5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จัดทำหนังสือส่งเอกสารมายังกรมฯ 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หน่วยงาน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เรียนอธิบดี (ผ่านผู้อำนวยการกองบริหารการคลัง)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28854133"/>
                  </a:ext>
                </a:extLst>
              </a:tr>
              <a:tr h="5470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6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ตรวจสอบเอกสารและจัดทำหนังสือถึงกองแบบแผนเพื่อคำนวณค่า </a:t>
                      </a: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กองบริหารการคลัง 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 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19106217"/>
                  </a:ext>
                </a:extLst>
              </a:tr>
              <a:tr h="362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7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ตรวจสอบเอกสารและคำนวณค่า </a:t>
                      </a: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กองแบบแผน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 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60086952"/>
                  </a:ext>
                </a:extLst>
              </a:tr>
              <a:tr h="3695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8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ส่งผลการคำนวณค่า </a:t>
                      </a:r>
                      <a:r>
                        <a:rPr lang="en-US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 </a:t>
                      </a: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ให้กองบริหารการคลัง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กองแบบแผน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 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4137651"/>
                  </a:ext>
                </a:extLst>
              </a:tr>
              <a:tr h="36952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50" b="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9</a:t>
                      </a:r>
                      <a:endParaRPr lang="en-US" sz="800" b="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จัดทำหนังสือขออนุมัติค่า </a:t>
                      </a:r>
                      <a:r>
                        <a:rPr lang="en-US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 </a:t>
                      </a: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เสนอกรมฯ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กองบริหารการคลัง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กรณีสัญญาจ้างไม่เกิน 50 ล้านบาท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78876380"/>
                  </a:ext>
                </a:extLst>
              </a:tr>
              <a:tr h="36952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จัดทำหนังสือขออนุมัติค่า </a:t>
                      </a:r>
                      <a:r>
                        <a:rPr lang="en-US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K </a:t>
                      </a: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ส่งสำนักงบประมาณ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กองบริหารการคลัง</a:t>
                      </a:r>
                      <a:endParaRPr lang="en-US" sz="800" kern="10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050" kern="100" dirty="0">
                          <a:effectLst/>
                          <a:latin typeface="Mitr" panose="00000500000000000000" pitchFamily="2" charset="-34"/>
                          <a:cs typeface="Mitr" panose="00000500000000000000" pitchFamily="2" charset="-34"/>
                        </a:rPr>
                        <a:t>กรณีสัญญาจ้างเกิน 50 ล้านบาท</a:t>
                      </a:r>
                      <a:endParaRPr lang="en-US" sz="800" kern="100" dirty="0">
                        <a:effectLst/>
                        <a:latin typeface="Mitr" panose="00000500000000000000" pitchFamily="2" charset="-34"/>
                        <a:ea typeface="Calibri" panose="020F0502020204030204" pitchFamily="34" charset="0"/>
                        <a:cs typeface="Mitr" panose="00000500000000000000" pitchFamily="2" charset="-34"/>
                      </a:endParaRPr>
                    </a:p>
                  </a:txBody>
                  <a:tcPr marL="43860" marR="4386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7625493"/>
                  </a:ext>
                </a:extLst>
              </a:tr>
            </a:tbl>
          </a:graphicData>
        </a:graphic>
      </p:graphicFrame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45893188-ED31-BD7A-2D09-D372DC2CAAA0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E4A192A-B6AC-F584-00AE-29C6187EA5D5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2E805DEF-981A-85D1-F048-3715DFFD45FA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9" name="กราฟิก 18">
              <a:extLst>
                <a:ext uri="{FF2B5EF4-FFF2-40B4-BE49-F238E27FC236}">
                  <a16:creationId xmlns:a16="http://schemas.microsoft.com/office/drawing/2014/main" id="{BFB2F6F5-ECD4-2306-5858-89995A4E8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20" name="รูปภาพ 19">
              <a:extLst>
                <a:ext uri="{FF2B5EF4-FFF2-40B4-BE49-F238E27FC236}">
                  <a16:creationId xmlns:a16="http://schemas.microsoft.com/office/drawing/2014/main" id="{C619B75B-A890-95A0-3EA3-B61D272D1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66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3377EBD1-BE00-0D88-C237-DC668B0AF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443" y="4266809"/>
            <a:ext cx="3653605" cy="2070520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31459" y="94186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931459" y="1555410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2400" kern="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ปัญหาที่พบ</a:t>
            </a:r>
            <a:r>
              <a:rPr lang="th-TH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ในการพิจารณาและตรวจสอบค่า </a:t>
            </a:r>
            <a:r>
              <a:rPr lang="en-US" sz="2400" kern="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endParaRPr lang="th-TH" sz="2400" kern="0" dirty="0">
              <a:solidFill>
                <a:srgbClr val="00000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C9B2E6B9-D19A-D9C9-5230-2654E8EC55A5}"/>
              </a:ext>
            </a:extLst>
          </p:cNvPr>
          <p:cNvSpPr txBox="1"/>
          <p:nvPr/>
        </p:nvSpPr>
        <p:spPr>
          <a:xfrm>
            <a:off x="1031898" y="2017075"/>
            <a:ext cx="10308456" cy="2823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th-TH" sz="200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1. หน่วยงาน</a:t>
            </a:r>
            <a:r>
              <a:rPr lang="th-TH" sz="200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ไม่มีการตรวจสอบเอกสาร</a:t>
            </a:r>
            <a:r>
              <a:rPr lang="th-TH" sz="200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ก่อนนำส่งมายังกองบริหารการคลัง ส่งผลให้เกิดความล่าช้าในการดำเนินการในขั้นตอนต่อไป </a:t>
            </a:r>
            <a:endParaRPr lang="th-TH" sz="2000" dirty="0">
              <a:solidFill>
                <a:srgbClr val="000000"/>
              </a:solidFill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  <a:p>
            <a:pPr algn="thaiDist">
              <a:lnSpc>
                <a:spcPct val="150000"/>
              </a:lnSpc>
            </a:pPr>
            <a:r>
              <a:rPr lang="th-TH" sz="200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2. เอกสารประกอบการ</a:t>
            </a:r>
            <a:r>
              <a:rPr lang="th-TH" sz="200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พิจารณาไม่ครบถ้วน </a:t>
            </a:r>
            <a:r>
              <a:rPr lang="th-TH" sz="2000" dirty="0">
                <a:solidFill>
                  <a:srgbClr val="0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เช่น ขาดเอกสารการคำนวณค่างานก่อสร้างรายการงานที่อยู่ในข่าย และไม่อยู่ในข่ายของแต่ละงวดงานที่ได้รับเงินชดเชย</a:t>
            </a:r>
          </a:p>
          <a:p>
            <a:pPr algn="thaiDist">
              <a:lnSpc>
                <a:spcPct val="150000"/>
              </a:lnSpc>
            </a:pPr>
            <a:r>
              <a:rPr lang="th-TH" sz="200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	3. ใช้ดัชนีราคาในการ</a:t>
            </a:r>
            <a:r>
              <a:rPr lang="th-TH" sz="2000" dirty="0">
                <a:solidFill>
                  <a:srgbClr val="C00000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คำนวณผิดเดือน </a:t>
            </a:r>
            <a:r>
              <a:rPr lang="th-TH" sz="200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เช่น ใช้ดัชนีราคาในเดือนตรวจรับงานแทนดัชนีราคาเดือนส่งมอบงาน</a:t>
            </a:r>
            <a:endParaRPr lang="th-TH" sz="20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3BA23B3C-AF2A-D62F-8E0E-211847B4BE7A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28C5DC40-02E0-75F3-7F1C-00075D5792C7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9" name="กลุ่ม 18">
            <a:extLst>
              <a:ext uri="{FF2B5EF4-FFF2-40B4-BE49-F238E27FC236}">
                <a16:creationId xmlns:a16="http://schemas.microsoft.com/office/drawing/2014/main" id="{52A536FA-73D8-1E55-1B89-7C947C1C0583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20" name="กราฟิก 19">
              <a:extLst>
                <a:ext uri="{FF2B5EF4-FFF2-40B4-BE49-F238E27FC236}">
                  <a16:creationId xmlns:a16="http://schemas.microsoft.com/office/drawing/2014/main" id="{25A2E110-664C-ED13-AE78-FF1FDC9D1F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21" name="รูปภาพ 20">
              <a:extLst>
                <a:ext uri="{FF2B5EF4-FFF2-40B4-BE49-F238E27FC236}">
                  <a16:creationId xmlns:a16="http://schemas.microsoft.com/office/drawing/2014/main" id="{51077827-9682-8CC8-35B4-344902900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7285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กราฟิก 5">
            <a:extLst>
              <a:ext uri="{FF2B5EF4-FFF2-40B4-BE49-F238E27FC236}">
                <a16:creationId xmlns:a16="http://schemas.microsoft.com/office/drawing/2014/main" id="{25386011-9489-7D31-9688-2CAEE779C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60D65C11-C0B8-C01C-B4EC-0FE8327DA6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A1C045A-04F3-EED3-8B2E-2BDA5B30D0E8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37F9EC0-2579-90C1-763C-4FD0790F1388}"/>
              </a:ext>
            </a:extLst>
          </p:cNvPr>
          <p:cNvSpPr txBox="1"/>
          <p:nvPr/>
        </p:nvSpPr>
        <p:spPr>
          <a:xfrm>
            <a:off x="2931459" y="941862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ESCALATION FACTOR</a:t>
            </a:r>
            <a:r>
              <a:rPr lang="th-TH" sz="2400" kern="0" dirty="0">
                <a:solidFill>
                  <a:srgbClr val="6558DD"/>
                </a:solidFill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 (</a:t>
            </a:r>
            <a:r>
              <a:rPr lang="th-TH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ค่า </a:t>
            </a:r>
            <a:r>
              <a:rPr lang="en-US" sz="2400" kern="0" dirty="0">
                <a:effectLst/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K</a:t>
            </a:r>
            <a:r>
              <a:rPr lang="en-US" sz="2400" kern="0" dirty="0">
                <a:solidFill>
                  <a:srgbClr val="6558DD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)</a:t>
            </a:r>
            <a:endParaRPr lang="th-TH" sz="2400" dirty="0">
              <a:solidFill>
                <a:srgbClr val="6558DD"/>
              </a:solidFill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B9B96D-DB10-F84D-A733-D628C2D31316}"/>
              </a:ext>
            </a:extLst>
          </p:cNvPr>
          <p:cNvSpPr txBox="1"/>
          <p:nvPr/>
        </p:nvSpPr>
        <p:spPr>
          <a:xfrm>
            <a:off x="2931459" y="1498645"/>
            <a:ext cx="61363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th-TH" sz="2400" kern="0" dirty="0">
                <a:solidFill>
                  <a:srgbClr val="000000"/>
                </a:solidFill>
                <a:latin typeface="Mitr" panose="00000500000000000000" pitchFamily="2" charset="-34"/>
                <a:ea typeface="Calibri" panose="020F0502020204030204" pitchFamily="34" charset="0"/>
                <a:cs typeface="Mitr" panose="00000500000000000000" pitchFamily="2" charset="-34"/>
              </a:rPr>
              <a:t>สามารถศึกษาข้อมูลเพิ่มเติมได้ที่</a:t>
            </a:r>
            <a:endParaRPr lang="th-TH" sz="2400" kern="0" dirty="0">
              <a:solidFill>
                <a:srgbClr val="000000"/>
              </a:solidFill>
              <a:effectLst/>
              <a:latin typeface="Mitr" panose="00000500000000000000" pitchFamily="2" charset="-34"/>
              <a:ea typeface="Calibri" panose="020F0502020204030204" pitchFamily="34" charset="0"/>
              <a:cs typeface="Mitr" panose="00000500000000000000" pitchFamily="2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865888-05B2-46D9-3105-86D5461C93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247" y="2124563"/>
            <a:ext cx="7037294" cy="3920134"/>
          </a:xfrm>
          <a:prstGeom prst="rect">
            <a:avLst/>
          </a:prstGeom>
          <a:ln w="28575">
            <a:solidFill>
              <a:srgbClr val="7878F4"/>
            </a:solidFill>
          </a:ln>
          <a:effectLst/>
        </p:spPr>
      </p:pic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7F37DA61-6028-C2DE-7438-4E34687F57C9}"/>
              </a:ext>
            </a:extLst>
          </p:cNvPr>
          <p:cNvSpPr/>
          <p:nvPr/>
        </p:nvSpPr>
        <p:spPr>
          <a:xfrm flipV="1">
            <a:off x="1521107" y="248897"/>
            <a:ext cx="9102069" cy="566310"/>
          </a:xfrm>
          <a:prstGeom prst="roundRect">
            <a:avLst>
              <a:gd name="adj" fmla="val 49910"/>
            </a:avLst>
          </a:prstGeom>
          <a:solidFill>
            <a:srgbClr val="DFFFC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C413F615-6765-130A-5637-830D5D54615B}"/>
              </a:ext>
            </a:extLst>
          </p:cNvPr>
          <p:cNvSpPr txBox="1"/>
          <p:nvPr/>
        </p:nvSpPr>
        <p:spPr>
          <a:xfrm>
            <a:off x="187767" y="311080"/>
            <a:ext cx="118164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solidFill>
                  <a:srgbClr val="6558DD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พระราชบัญญัติการจัดซื้อจัดจ้างและการบริหารพัสดุภาครัฐ พ.ศ. 2560 </a:t>
            </a:r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76505BE7-E87D-35FB-5B04-FC08CFD22F8A}"/>
              </a:ext>
            </a:extLst>
          </p:cNvPr>
          <p:cNvGrpSpPr/>
          <p:nvPr/>
        </p:nvGrpSpPr>
        <p:grpSpPr>
          <a:xfrm>
            <a:off x="417547" y="237859"/>
            <a:ext cx="915793" cy="909433"/>
            <a:chOff x="5302714" y="333838"/>
            <a:chExt cx="1525353" cy="1514760"/>
          </a:xfrm>
        </p:grpSpPr>
        <p:pic>
          <p:nvPicPr>
            <p:cNvPr id="19" name="กราฟิก 18">
              <a:extLst>
                <a:ext uri="{FF2B5EF4-FFF2-40B4-BE49-F238E27FC236}">
                  <a16:creationId xmlns:a16="http://schemas.microsoft.com/office/drawing/2014/main" id="{492576C5-94E6-615E-53B0-07068FBF9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302714" y="333838"/>
              <a:ext cx="1525353" cy="1514760"/>
            </a:xfrm>
            <a:prstGeom prst="rect">
              <a:avLst/>
            </a:prstGeom>
          </p:spPr>
        </p:pic>
        <p:pic>
          <p:nvPicPr>
            <p:cNvPr id="20" name="รูปภาพ 19">
              <a:extLst>
                <a:ext uri="{FF2B5EF4-FFF2-40B4-BE49-F238E27FC236}">
                  <a16:creationId xmlns:a16="http://schemas.microsoft.com/office/drawing/2014/main" id="{7C84D5F5-05B2-72E4-625D-A89AFBBF90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7505" y="403853"/>
              <a:ext cx="1374226" cy="13742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9185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กราฟิก 3">
            <a:extLst>
              <a:ext uri="{FF2B5EF4-FFF2-40B4-BE49-F238E27FC236}">
                <a16:creationId xmlns:a16="http://schemas.microsoft.com/office/drawing/2014/main" id="{E1EB3D4A-0E26-B955-DB64-38E4864BF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1633" y="111516"/>
            <a:ext cx="6638908" cy="6638908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C73C755A-C69D-F03F-BA1B-31D5EF3F409A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9BB2B476-70AE-066D-3EB2-EC37A5E484A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" name="กราฟิก 2">
            <a:extLst>
              <a:ext uri="{FF2B5EF4-FFF2-40B4-BE49-F238E27FC236}">
                <a16:creationId xmlns:a16="http://schemas.microsoft.com/office/drawing/2014/main" id="{55905EEA-95C7-4F38-811F-4106EDB6DB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19612" y="2076325"/>
            <a:ext cx="3152775" cy="2952750"/>
          </a:xfrm>
          <a:prstGeom prst="rect">
            <a:avLst/>
          </a:prstGeom>
        </p:spPr>
      </p:pic>
      <p:pic>
        <p:nvPicPr>
          <p:cNvPr id="5" name="กราฟิก 4">
            <a:extLst>
              <a:ext uri="{FF2B5EF4-FFF2-40B4-BE49-F238E27FC236}">
                <a16:creationId xmlns:a16="http://schemas.microsoft.com/office/drawing/2014/main" id="{48F8947F-3569-12BA-8D72-668AD6E473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80674" y="2040465"/>
            <a:ext cx="315277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991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กราฟิก 15">
            <a:extLst>
              <a:ext uri="{FF2B5EF4-FFF2-40B4-BE49-F238E27FC236}">
                <a16:creationId xmlns:a16="http://schemas.microsoft.com/office/drawing/2014/main" id="{58D7850F-6069-A62F-977F-06D7CC40F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59013" y="724556"/>
            <a:ext cx="5274648" cy="5274648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DB6B849D-4669-0ADD-C703-AD4708E1A0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1" r="15397"/>
          <a:stretch/>
        </p:blipFill>
        <p:spPr>
          <a:xfrm>
            <a:off x="5282960" y="929044"/>
            <a:ext cx="1316254" cy="1551476"/>
          </a:xfrm>
          <a:prstGeom prst="rect">
            <a:avLst/>
          </a:prstGeom>
        </p:spPr>
      </p:pic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A945EDE3-68A6-AD0D-987A-1E49FAEFBE43}"/>
              </a:ext>
            </a:extLst>
          </p:cNvPr>
          <p:cNvGrpSpPr/>
          <p:nvPr/>
        </p:nvGrpSpPr>
        <p:grpSpPr>
          <a:xfrm>
            <a:off x="656012" y="2543924"/>
            <a:ext cx="10606005" cy="1347864"/>
            <a:chOff x="651532" y="2779060"/>
            <a:chExt cx="10606005" cy="1347864"/>
          </a:xfrm>
        </p:grpSpPr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AC3C67-2F73-C67C-1C6E-0C5FE80CCDE1}"/>
                </a:ext>
              </a:extLst>
            </p:cNvPr>
            <p:cNvSpPr txBox="1"/>
            <p:nvPr/>
          </p:nvSpPr>
          <p:spPr>
            <a:xfrm>
              <a:off x="678427" y="2803485"/>
              <a:ext cx="10579110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4000" kern="0" spc="300" dirty="0">
                  <a:ln w="19050">
                    <a:noFill/>
                  </a:ln>
                  <a:solidFill>
                    <a:srgbClr val="DFFFC9"/>
                  </a:solidFill>
                  <a:latin typeface="Mitr" panose="00000500000000000000" pitchFamily="2" charset="-34"/>
                  <a:cs typeface="Mitr" panose="00000500000000000000" pitchFamily="2" charset="-34"/>
                </a:rPr>
                <a:t>กรมควบคุมโรคห่วงใย</a:t>
              </a:r>
            </a:p>
            <a:p>
              <a:pPr algn="ctr"/>
              <a:r>
                <a:rPr lang="th-TH" sz="4000" kern="0" spc="300" dirty="0">
                  <a:ln w="19050">
                    <a:noFill/>
                  </a:ln>
                  <a:solidFill>
                    <a:srgbClr val="DFFFC9"/>
                  </a:solidFill>
                  <a:latin typeface="Mitr" panose="00000500000000000000" pitchFamily="2" charset="-34"/>
                  <a:cs typeface="Mitr" panose="00000500000000000000" pitchFamily="2" charset="-34"/>
                </a:rPr>
                <a:t>อยากเห็นคนไทยมีสุขภาพดี</a:t>
              </a:r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A8C02CC8-CD6A-76D6-29CB-BED2A5ACD7E3}"/>
                </a:ext>
              </a:extLst>
            </p:cNvPr>
            <p:cNvSpPr txBox="1"/>
            <p:nvPr/>
          </p:nvSpPr>
          <p:spPr>
            <a:xfrm>
              <a:off x="651532" y="2779060"/>
              <a:ext cx="10579110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4000" kern="0" spc="300" dirty="0">
                  <a:ln w="19050">
                    <a:noFill/>
                  </a:ln>
                  <a:solidFill>
                    <a:srgbClr val="6558DD"/>
                  </a:solidFill>
                  <a:latin typeface="Mitr" panose="00000500000000000000" pitchFamily="2" charset="-34"/>
                  <a:cs typeface="Mitr" panose="00000500000000000000" pitchFamily="2" charset="-34"/>
                </a:rPr>
                <a:t>กรมควบคุมโรคห่วงใย</a:t>
              </a:r>
            </a:p>
            <a:p>
              <a:pPr algn="ctr"/>
              <a:r>
                <a:rPr lang="th-TH" sz="4000" kern="0" spc="300" dirty="0">
                  <a:ln w="19050">
                    <a:noFill/>
                  </a:ln>
                  <a:solidFill>
                    <a:srgbClr val="6558DD"/>
                  </a:solidFill>
                  <a:latin typeface="Mitr" panose="00000500000000000000" pitchFamily="2" charset="-34"/>
                  <a:cs typeface="Mitr" panose="00000500000000000000" pitchFamily="2" charset="-34"/>
                </a:rPr>
                <a:t>อยากเห็นคนไทยมีสุขภาพดี</a:t>
              </a:r>
            </a:p>
          </p:txBody>
        </p:sp>
      </p:grp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27145F7E-1248-21A7-8482-2FEEB5734377}"/>
              </a:ext>
            </a:extLst>
          </p:cNvPr>
          <p:cNvSpPr txBox="1"/>
          <p:nvPr/>
        </p:nvSpPr>
        <p:spPr>
          <a:xfrm>
            <a:off x="2335087" y="6388714"/>
            <a:ext cx="721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chemeClr val="accent1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กองบริหารการคลัง กรมควบคุมโรค</a:t>
            </a:r>
            <a:endParaRPr lang="th-TH" sz="1200" dirty="0">
              <a:solidFill>
                <a:schemeClr val="accent1"/>
              </a:solidFill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8A0B5821-D164-51E8-2DE3-AC8A37C5413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1954"/>
            </a:avLst>
          </a:prstGeom>
          <a:noFill/>
          <a:ln w="76200">
            <a:solidFill>
              <a:srgbClr val="6558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BA6CD8C6-12D3-10CC-F4A6-AF193CCFE7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86" y="4387139"/>
            <a:ext cx="3998259" cy="1131030"/>
          </a:xfrm>
          <a:prstGeom prst="rect">
            <a:avLst/>
          </a:prstGeom>
        </p:spPr>
      </p:pic>
      <p:pic>
        <p:nvPicPr>
          <p:cNvPr id="12" name="กราฟิก 11">
            <a:extLst>
              <a:ext uri="{FF2B5EF4-FFF2-40B4-BE49-F238E27FC236}">
                <a16:creationId xmlns:a16="http://schemas.microsoft.com/office/drawing/2014/main" id="{CD148251-3EF0-1FD6-0F83-EFBB920BE5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578800">
            <a:off x="4584306" y="4071026"/>
            <a:ext cx="202092" cy="202092"/>
          </a:xfrm>
          <a:prstGeom prst="rect">
            <a:avLst/>
          </a:prstGeom>
        </p:spPr>
      </p:pic>
      <p:pic>
        <p:nvPicPr>
          <p:cNvPr id="13" name="กราฟิก 12">
            <a:extLst>
              <a:ext uri="{FF2B5EF4-FFF2-40B4-BE49-F238E27FC236}">
                <a16:creationId xmlns:a16="http://schemas.microsoft.com/office/drawing/2014/main" id="{995214E1-F236-919C-5267-D717632284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307774">
            <a:off x="5126049" y="4173757"/>
            <a:ext cx="157136" cy="157136"/>
          </a:xfrm>
          <a:prstGeom prst="rect">
            <a:avLst/>
          </a:prstGeom>
        </p:spPr>
      </p:pic>
      <p:pic>
        <p:nvPicPr>
          <p:cNvPr id="14" name="กราฟิก 13">
            <a:extLst>
              <a:ext uri="{FF2B5EF4-FFF2-40B4-BE49-F238E27FC236}">
                <a16:creationId xmlns:a16="http://schemas.microsoft.com/office/drawing/2014/main" id="{C648A9E4-FB0C-1868-CECE-0A4AC775EF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168049">
            <a:off x="5339604" y="3940191"/>
            <a:ext cx="123811" cy="123811"/>
          </a:xfrm>
          <a:prstGeom prst="rect">
            <a:avLst/>
          </a:prstGeom>
        </p:spPr>
      </p:pic>
      <p:pic>
        <p:nvPicPr>
          <p:cNvPr id="15" name="กราฟิก 14">
            <a:extLst>
              <a:ext uri="{FF2B5EF4-FFF2-40B4-BE49-F238E27FC236}">
                <a16:creationId xmlns:a16="http://schemas.microsoft.com/office/drawing/2014/main" id="{B83E4447-1644-C826-0DAE-0BEB6594E2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307774">
            <a:off x="5613950" y="4118746"/>
            <a:ext cx="125596" cy="125596"/>
          </a:xfrm>
          <a:prstGeom prst="rect">
            <a:avLst/>
          </a:prstGeom>
        </p:spPr>
      </p:pic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C294F97B-90CC-0006-2904-6CB4675971C7}"/>
              </a:ext>
            </a:extLst>
          </p:cNvPr>
          <p:cNvSpPr/>
          <p:nvPr/>
        </p:nvSpPr>
        <p:spPr>
          <a:xfrm>
            <a:off x="3801035" y="5523415"/>
            <a:ext cx="4249271" cy="45719"/>
          </a:xfrm>
          <a:prstGeom prst="roundRect">
            <a:avLst>
              <a:gd name="adj" fmla="val 50000"/>
            </a:avLst>
          </a:prstGeom>
          <a:solidFill>
            <a:srgbClr val="FFF2A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245244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7072</TotalTime>
  <Words>1971</Words>
  <Application>Microsoft Office PowerPoint</Application>
  <PresentationFormat>แบบจอกว้าง</PresentationFormat>
  <Paragraphs>146</Paragraphs>
  <Slides>17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2" baseType="lpstr">
      <vt:lpstr>Mitr</vt:lpstr>
      <vt:lpstr>Calibri Light</vt:lpstr>
      <vt:lpstr>Arial</vt:lpstr>
      <vt:lpstr>Calibri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FinanceDDC</dc:creator>
  <cp:lastModifiedBy>FinanceDDC</cp:lastModifiedBy>
  <cp:revision>834</cp:revision>
  <cp:lastPrinted>2024-02-26T09:00:08Z</cp:lastPrinted>
  <dcterms:created xsi:type="dcterms:W3CDTF">2024-01-09T10:47:15Z</dcterms:created>
  <dcterms:modified xsi:type="dcterms:W3CDTF">2024-07-04T01:56:18Z</dcterms:modified>
</cp:coreProperties>
</file>