
<file path=[Content_Types].xml><?xml version="1.0" encoding="utf-8"?>
<Types xmlns="http://schemas.openxmlformats.org/package/2006/content-types">
  <Default Extension="fntdata" ContentType="application/x-fontdata"/>
  <Default Extension="glb" ContentType="model/gltf.binary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1.xml" ContentType="application/vnd.openxmlformats-officedocument.presentationml.tags+xml"/>
  <Override PartName="/ppt/notesSlides/notesSlide24.xml" ContentType="application/vnd.openxmlformats-officedocument.presentationml.notesSlide+xml"/>
  <Override PartName="/ppt/tags/tag2.xml" ContentType="application/vnd.openxmlformats-officedocument.presentationml.tags+xml"/>
  <Override PartName="/ppt/notesSlides/notesSlide25.xml" ContentType="application/vnd.openxmlformats-officedocument.presentationml.notesSlide+xml"/>
  <Override PartName="/ppt/tags/tag3.xml" ContentType="application/vnd.openxmlformats-officedocument.presentationml.tags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media/image194.jpg" ContentType="image/png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6"/>
  </p:notesMasterIdLst>
  <p:handoutMasterIdLst>
    <p:handoutMasterId r:id="rId97"/>
  </p:handoutMasterIdLst>
  <p:sldIdLst>
    <p:sldId id="574" r:id="rId2"/>
    <p:sldId id="555" r:id="rId3"/>
    <p:sldId id="554" r:id="rId4"/>
    <p:sldId id="549" r:id="rId5"/>
    <p:sldId id="551" r:id="rId6"/>
    <p:sldId id="558" r:id="rId7"/>
    <p:sldId id="559" r:id="rId8"/>
    <p:sldId id="561" r:id="rId9"/>
    <p:sldId id="562" r:id="rId10"/>
    <p:sldId id="572" r:id="rId11"/>
    <p:sldId id="573" r:id="rId12"/>
    <p:sldId id="578" r:id="rId13"/>
    <p:sldId id="557" r:id="rId14"/>
    <p:sldId id="259" r:id="rId15"/>
    <p:sldId id="493" r:id="rId16"/>
    <p:sldId id="563" r:id="rId17"/>
    <p:sldId id="565" r:id="rId18"/>
    <p:sldId id="566" r:id="rId19"/>
    <p:sldId id="570" r:id="rId20"/>
    <p:sldId id="567" r:id="rId21"/>
    <p:sldId id="569" r:id="rId22"/>
    <p:sldId id="571" r:id="rId23"/>
    <p:sldId id="432" r:id="rId24"/>
    <p:sldId id="488" r:id="rId25"/>
    <p:sldId id="489" r:id="rId26"/>
    <p:sldId id="490" r:id="rId27"/>
    <p:sldId id="491" r:id="rId28"/>
    <p:sldId id="483" r:id="rId29"/>
    <p:sldId id="433" r:id="rId30"/>
    <p:sldId id="576" r:id="rId31"/>
    <p:sldId id="484" r:id="rId32"/>
    <p:sldId id="485" r:id="rId33"/>
    <p:sldId id="486" r:id="rId34"/>
    <p:sldId id="487" r:id="rId35"/>
    <p:sldId id="514" r:id="rId36"/>
    <p:sldId id="515" r:id="rId37"/>
    <p:sldId id="516" r:id="rId38"/>
    <p:sldId id="517" r:id="rId39"/>
    <p:sldId id="518" r:id="rId40"/>
    <p:sldId id="501" r:id="rId41"/>
    <p:sldId id="495" r:id="rId42"/>
    <p:sldId id="496" r:id="rId43"/>
    <p:sldId id="502" r:id="rId44"/>
    <p:sldId id="498" r:id="rId45"/>
    <p:sldId id="505" r:id="rId46"/>
    <p:sldId id="506" r:id="rId47"/>
    <p:sldId id="503" r:id="rId48"/>
    <p:sldId id="507" r:id="rId49"/>
    <p:sldId id="508" r:id="rId50"/>
    <p:sldId id="509" r:id="rId51"/>
    <p:sldId id="504" r:id="rId52"/>
    <p:sldId id="510" r:id="rId53"/>
    <p:sldId id="511" r:id="rId54"/>
    <p:sldId id="512" r:id="rId55"/>
    <p:sldId id="497" r:id="rId56"/>
    <p:sldId id="513" r:id="rId57"/>
    <p:sldId id="499" r:id="rId58"/>
    <p:sldId id="500" r:id="rId59"/>
    <p:sldId id="474" r:id="rId60"/>
    <p:sldId id="560" r:id="rId61"/>
    <p:sldId id="468" r:id="rId62"/>
    <p:sldId id="553" r:id="rId63"/>
    <p:sldId id="277" r:id="rId64"/>
    <p:sldId id="523" r:id="rId65"/>
    <p:sldId id="524" r:id="rId66"/>
    <p:sldId id="525" r:id="rId67"/>
    <p:sldId id="526" r:id="rId68"/>
    <p:sldId id="492" r:id="rId69"/>
    <p:sldId id="527" r:id="rId70"/>
    <p:sldId id="494" r:id="rId71"/>
    <p:sldId id="532" r:id="rId72"/>
    <p:sldId id="533" r:id="rId73"/>
    <p:sldId id="535" r:id="rId74"/>
    <p:sldId id="536" r:id="rId75"/>
    <p:sldId id="528" r:id="rId76"/>
    <p:sldId id="529" r:id="rId77"/>
    <p:sldId id="530" r:id="rId78"/>
    <p:sldId id="531" r:id="rId79"/>
    <p:sldId id="537" r:id="rId80"/>
    <p:sldId id="538" r:id="rId81"/>
    <p:sldId id="539" r:id="rId82"/>
    <p:sldId id="540" r:id="rId83"/>
    <p:sldId id="541" r:id="rId84"/>
    <p:sldId id="542" r:id="rId85"/>
    <p:sldId id="543" r:id="rId86"/>
    <p:sldId id="544" r:id="rId87"/>
    <p:sldId id="545" r:id="rId88"/>
    <p:sldId id="546" r:id="rId89"/>
    <p:sldId id="534" r:id="rId90"/>
    <p:sldId id="575" r:id="rId91"/>
    <p:sldId id="547" r:id="rId92"/>
    <p:sldId id="548" r:id="rId93"/>
    <p:sldId id="520" r:id="rId94"/>
    <p:sldId id="480" r:id="rId95"/>
  </p:sldIdLst>
  <p:sldSz cx="12192000" cy="6858000"/>
  <p:notesSz cx="6797675" cy="9928225"/>
  <p:embeddedFontLst>
    <p:embeddedFont>
      <p:font typeface="Athiti" panose="00000500000000000000" pitchFamily="2" charset="-34"/>
      <p:regular r:id="rId98"/>
      <p:bold r:id="rId99"/>
    </p:embeddedFont>
    <p:embeddedFont>
      <p:font typeface="IBM Plex Mono Light" panose="020B0409050203000203" pitchFamily="49" charset="0"/>
      <p:regular r:id="rId100"/>
      <p:italic r:id="rId101"/>
    </p:embeddedFont>
    <p:embeddedFont>
      <p:font typeface="IBM Plex Sans Thai" panose="020B0503050203000203" pitchFamily="34" charset="-34"/>
      <p:regular r:id="rId102"/>
      <p:bold r:id="rId103"/>
    </p:embeddedFont>
    <p:embeddedFont>
      <p:font typeface="IBM Plex Sans Thai Medium" panose="020B0603050203000203" pitchFamily="34" charset="-34"/>
      <p:regular r:id="rId104"/>
    </p:embeddedFont>
    <p:embeddedFont>
      <p:font typeface="Noto Sans Thai" panose="020B0502040504020204" pitchFamily="34" charset="-34"/>
      <p:regular r:id="rId105"/>
      <p:bold r:id="rId106"/>
    </p:embeddedFont>
    <p:embeddedFont>
      <p:font typeface="Noto Sans Thai SemiBold" panose="020B0502040504020204" pitchFamily="34" charset="-34"/>
      <p:bold r:id="rId107"/>
    </p:embeddedFont>
    <p:embeddedFont>
      <p:font typeface="TH SarabunIT๙" panose="020B0500040200020003" pitchFamily="34" charset="-34"/>
      <p:regular r:id="rId108"/>
    </p:embeddedFont>
  </p:embeddedFontLst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438" userDrawn="1">
          <p15:clr>
            <a:srgbClr val="A4A3A4"/>
          </p15:clr>
        </p15:guide>
        <p15:guide id="4" pos="7333" userDrawn="1">
          <p15:clr>
            <a:srgbClr val="A4A3A4"/>
          </p15:clr>
        </p15:guide>
        <p15:guide id="5" orient="horz" pos="368" userDrawn="1">
          <p15:clr>
            <a:srgbClr val="A4A3A4"/>
          </p15:clr>
        </p15:guide>
        <p15:guide id="6" orient="horz" pos="3974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9CA8"/>
    <a:srgbClr val="CC3300"/>
    <a:srgbClr val="FF6600"/>
    <a:srgbClr val="8FF1BE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53" autoAdjust="0"/>
    <p:restoredTop sz="86384" autoAdjust="0"/>
  </p:normalViewPr>
  <p:slideViewPr>
    <p:cSldViewPr snapToGrid="0">
      <p:cViewPr varScale="1">
        <p:scale>
          <a:sx n="95" d="100"/>
          <a:sy n="95" d="100"/>
        </p:scale>
        <p:origin x="1116" y="96"/>
      </p:cViewPr>
      <p:guideLst>
        <p:guide orient="horz" pos="2115"/>
        <p:guide pos="3840"/>
        <p:guide pos="438"/>
        <p:guide pos="7333"/>
        <p:guide orient="horz" pos="368"/>
        <p:guide orient="horz" pos="397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howGuides="1">
      <p:cViewPr varScale="1">
        <p:scale>
          <a:sx n="86" d="100"/>
          <a:sy n="86" d="100"/>
        </p:scale>
        <p:origin x="2904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tableStyles" Target="tableStyles.xml"/><Relationship Id="rId16" Type="http://schemas.openxmlformats.org/officeDocument/2006/relationships/slide" Target="slides/slide15.xml"/><Relationship Id="rId107" Type="http://schemas.openxmlformats.org/officeDocument/2006/relationships/font" Target="fonts/font10.fntdata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font" Target="fonts/font5.fntdata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font" Target="fonts/font6.fntdata"/><Relationship Id="rId108" Type="http://schemas.openxmlformats.org/officeDocument/2006/relationships/font" Target="fonts/font11.fntdata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font" Target="fonts/font9.fntdata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font" Target="fonts/font2.fntdata"/><Relationship Id="rId10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presProps" Target="presProps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handoutMaster" Target="handoutMasters/handoutMaster1.xml"/><Relationship Id="rId104" Type="http://schemas.openxmlformats.org/officeDocument/2006/relationships/font" Target="fonts/font7.fntdata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font" Target="fonts/font3.fntdata"/><Relationship Id="rId105" Type="http://schemas.openxmlformats.org/officeDocument/2006/relationships/font" Target="fonts/font8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font" Target="fonts/font1.fntdata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AEFE52-4196-514B-A33C-0DDEDDCD1E58}" type="doc">
      <dgm:prSet loTypeId="urn:microsoft.com/office/officeart/2009/3/layout/StepUp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1E354C6-1653-534D-B923-8D82DB03879B}">
      <dgm:prSet custT="1"/>
      <dgm:spPr/>
      <dgm:t>
        <a:bodyPr/>
        <a:lstStyle/>
        <a:p>
          <a:r>
            <a:rPr lang="th-TH" sz="2000" b="1" dirty="0">
              <a:solidFill>
                <a:srgbClr val="CC3300"/>
              </a:solidFill>
              <a:latin typeface="IBM Plex Sans Thai" panose="020B0503050203000203" pitchFamily="34" charset="-34"/>
              <a:ea typeface="Roboto Slab" pitchFamily="2" charset="0"/>
              <a:cs typeface="IBM Plex Sans Thai" panose="020B0503050203000203" pitchFamily="34" charset="-34"/>
            </a:rPr>
            <a:t>วิธีขายทอดตลาด</a:t>
          </a:r>
          <a:endParaRPr lang="ru-RU" sz="2000" b="1" dirty="0">
            <a:solidFill>
              <a:srgbClr val="CC3300"/>
            </a:solidFill>
            <a:latin typeface="Arial" panose="020B0604020202020204" pitchFamily="34" charset="0"/>
            <a:ea typeface="Roboto Slab" pitchFamily="2" charset="0"/>
            <a:cs typeface="IBM Plex Sans Thai" panose="020B0503050203000203" pitchFamily="34" charset="-34"/>
          </a:endParaRPr>
        </a:p>
      </dgm:t>
    </dgm:pt>
    <dgm:pt modelId="{97231C78-DB09-B942-8614-8EFCA3834873}" type="parTrans" cxnId="{8A06D72A-749E-EB44-AA03-E5E84F194915}">
      <dgm:prSet/>
      <dgm:spPr/>
      <dgm:t>
        <a:bodyPr/>
        <a:lstStyle/>
        <a:p>
          <a:endParaRPr lang="ru-RU"/>
        </a:p>
      </dgm:t>
    </dgm:pt>
    <dgm:pt modelId="{9AE5AAB6-2AC9-1041-81FB-7ABDB33D70F0}" type="sibTrans" cxnId="{8A06D72A-749E-EB44-AA03-E5E84F194915}">
      <dgm:prSet/>
      <dgm:spPr/>
      <dgm:t>
        <a:bodyPr/>
        <a:lstStyle/>
        <a:p>
          <a:endParaRPr lang="ru-RU"/>
        </a:p>
      </dgm:t>
    </dgm:pt>
    <dgm:pt modelId="{6CB4BED3-6A9A-A44E-96BD-ADCB96A71129}">
      <dgm:prSet custT="1"/>
      <dgm:spPr/>
      <dgm:t>
        <a:bodyPr/>
        <a:lstStyle/>
        <a:p>
          <a:r>
            <a:rPr lang="th-TH" sz="2000" b="1" dirty="0">
              <a:solidFill>
                <a:schemeClr val="accent6">
                  <a:lumMod val="60000"/>
                  <a:lumOff val="40000"/>
                </a:schemeClr>
              </a:solidFill>
              <a:latin typeface="IBM Plex Sans Thai" panose="020B0503050203000203" pitchFamily="34" charset="-34"/>
              <a:ea typeface="Roboto Slab" pitchFamily="2" charset="0"/>
              <a:cs typeface="IBM Plex Sans Thai" panose="020B0503050203000203" pitchFamily="34" charset="-34"/>
            </a:rPr>
            <a:t>วิธีบริจาค</a:t>
          </a:r>
          <a:endParaRPr lang="ru-RU" sz="2000" b="1" dirty="0">
            <a:solidFill>
              <a:schemeClr val="accent6">
                <a:lumMod val="60000"/>
                <a:lumOff val="40000"/>
              </a:schemeClr>
            </a:solidFill>
            <a:latin typeface="Arial" panose="020B0604020202020204" pitchFamily="34" charset="0"/>
            <a:ea typeface="Roboto Slab" pitchFamily="2" charset="0"/>
            <a:cs typeface="IBM Plex Sans Thai" panose="020B0503050203000203" pitchFamily="34" charset="-34"/>
          </a:endParaRPr>
        </a:p>
      </dgm:t>
    </dgm:pt>
    <dgm:pt modelId="{5C3A91C3-6F27-B144-A8CA-B5F6B5E8C7C6}" type="parTrans" cxnId="{199D7B85-4D0B-4740-8065-B25A813E725D}">
      <dgm:prSet/>
      <dgm:spPr/>
      <dgm:t>
        <a:bodyPr/>
        <a:lstStyle/>
        <a:p>
          <a:endParaRPr lang="ru-RU"/>
        </a:p>
      </dgm:t>
    </dgm:pt>
    <dgm:pt modelId="{9EBC5916-3159-D444-87E6-610298F6A0F2}" type="sibTrans" cxnId="{199D7B85-4D0B-4740-8065-B25A813E725D}">
      <dgm:prSet/>
      <dgm:spPr/>
      <dgm:t>
        <a:bodyPr/>
        <a:lstStyle/>
        <a:p>
          <a:endParaRPr lang="ru-RU"/>
        </a:p>
      </dgm:t>
    </dgm:pt>
    <dgm:pt modelId="{442A27EF-2C57-684A-BED9-F2F5C38A18F8}">
      <dgm:prSet custT="1"/>
      <dgm:spPr/>
      <dgm:t>
        <a:bodyPr/>
        <a:lstStyle/>
        <a:p>
          <a:r>
            <a:rPr lang="th-TH" sz="2000" b="1" dirty="0">
              <a:solidFill>
                <a:srgbClr val="7030A0"/>
              </a:solidFill>
              <a:latin typeface="IBM Plex Sans Thai" panose="020B0503050203000203" pitchFamily="34" charset="-34"/>
              <a:ea typeface="Roboto Slab" pitchFamily="2" charset="0"/>
              <a:cs typeface="IBM Plex Sans Thai" panose="020B0503050203000203" pitchFamily="34" charset="-34"/>
            </a:rPr>
            <a:t>วิธีจำหน่ายเป็นสูญ</a:t>
          </a:r>
          <a:endParaRPr lang="ru-RU" sz="2000" b="1" dirty="0">
            <a:solidFill>
              <a:srgbClr val="7030A0"/>
            </a:solidFill>
            <a:latin typeface="Arial" panose="020B0604020202020204" pitchFamily="34" charset="0"/>
            <a:ea typeface="Roboto Slab" pitchFamily="2" charset="0"/>
            <a:cs typeface="IBM Plex Sans Thai" panose="020B0503050203000203" pitchFamily="34" charset="-34"/>
          </a:endParaRPr>
        </a:p>
      </dgm:t>
    </dgm:pt>
    <dgm:pt modelId="{55450BC2-DEDD-5B44-A7BB-D848016269CB}" type="parTrans" cxnId="{E7B16389-7550-704B-9B36-D6053BE75D97}">
      <dgm:prSet/>
      <dgm:spPr/>
      <dgm:t>
        <a:bodyPr/>
        <a:lstStyle/>
        <a:p>
          <a:endParaRPr lang="ru-RU"/>
        </a:p>
      </dgm:t>
    </dgm:pt>
    <dgm:pt modelId="{EBA1BC66-A1D9-4946-AC37-0EBFF9161625}" type="sibTrans" cxnId="{E7B16389-7550-704B-9B36-D6053BE75D97}">
      <dgm:prSet/>
      <dgm:spPr/>
      <dgm:t>
        <a:bodyPr/>
        <a:lstStyle/>
        <a:p>
          <a:endParaRPr lang="ru-RU"/>
        </a:p>
      </dgm:t>
    </dgm:pt>
    <dgm:pt modelId="{FE8D5E3D-02B3-8C4C-9215-65AC15BB2D1F}">
      <dgm:prSet custT="1"/>
      <dgm:spPr/>
      <dgm:t>
        <a:bodyPr/>
        <a:lstStyle/>
        <a:p>
          <a:r>
            <a:rPr lang="th-TH" sz="2000" b="1" dirty="0">
              <a:solidFill>
                <a:schemeClr val="accent6"/>
              </a:solidFill>
              <a:latin typeface="IBM Plex Sans Thai" panose="020B0503050203000203" pitchFamily="34" charset="-34"/>
              <a:ea typeface="Roboto Slab" pitchFamily="2" charset="0"/>
              <a:cs typeface="IBM Plex Sans Thai" panose="020B0503050203000203" pitchFamily="34" charset="-34"/>
            </a:rPr>
            <a:t>วิธีทำลาย</a:t>
          </a:r>
          <a:endParaRPr lang="ru-RU" sz="2000" b="1" dirty="0">
            <a:solidFill>
              <a:schemeClr val="accent6"/>
            </a:solidFill>
            <a:latin typeface="Arial" panose="020B0604020202020204" pitchFamily="34" charset="0"/>
            <a:ea typeface="Roboto Slab" pitchFamily="2" charset="0"/>
            <a:cs typeface="IBM Plex Sans Thai" panose="020B0503050203000203" pitchFamily="34" charset="-34"/>
          </a:endParaRPr>
        </a:p>
      </dgm:t>
    </dgm:pt>
    <dgm:pt modelId="{8F584F6D-4B60-A443-BEF5-D4E461D6EA24}" type="parTrans" cxnId="{BE66A74E-93D4-F949-A5F4-C5F89901DA26}">
      <dgm:prSet/>
      <dgm:spPr/>
      <dgm:t>
        <a:bodyPr/>
        <a:lstStyle/>
        <a:p>
          <a:endParaRPr lang="ru-RU"/>
        </a:p>
      </dgm:t>
    </dgm:pt>
    <dgm:pt modelId="{AD4CF2FC-A8A9-2A4F-B060-5238B1916FEE}" type="sibTrans" cxnId="{BE66A74E-93D4-F949-A5F4-C5F89901DA26}">
      <dgm:prSet/>
      <dgm:spPr/>
      <dgm:t>
        <a:bodyPr/>
        <a:lstStyle/>
        <a:p>
          <a:endParaRPr lang="ru-RU"/>
        </a:p>
      </dgm:t>
    </dgm:pt>
    <dgm:pt modelId="{9D9A07C4-2301-DC41-B2F0-0C1F5322D4B9}" type="pres">
      <dgm:prSet presAssocID="{C9AEFE52-4196-514B-A33C-0DDEDDCD1E58}" presName="rootnode" presStyleCnt="0">
        <dgm:presLayoutVars>
          <dgm:chMax/>
          <dgm:chPref/>
          <dgm:dir/>
          <dgm:animLvl val="lvl"/>
        </dgm:presLayoutVars>
      </dgm:prSet>
      <dgm:spPr/>
    </dgm:pt>
    <dgm:pt modelId="{B1865C12-337C-4942-B141-C61C9CA872CF}" type="pres">
      <dgm:prSet presAssocID="{D1E354C6-1653-534D-B923-8D82DB03879B}" presName="composite" presStyleCnt="0"/>
      <dgm:spPr/>
    </dgm:pt>
    <dgm:pt modelId="{FA2F4959-7924-5C4D-BD32-272E757A4A87}" type="pres">
      <dgm:prSet presAssocID="{D1E354C6-1653-534D-B923-8D82DB03879B}" presName="LShape" presStyleLbl="alignNode1" presStyleIdx="0" presStyleCnt="7"/>
      <dgm:spPr>
        <a:solidFill>
          <a:schemeClr val="tx2"/>
        </a:solidFill>
        <a:ln>
          <a:noFill/>
        </a:ln>
      </dgm:spPr>
    </dgm:pt>
    <dgm:pt modelId="{72D6436B-7F1F-A149-9FE8-DA247F2D95F3}" type="pres">
      <dgm:prSet presAssocID="{D1E354C6-1653-534D-B923-8D82DB03879B}" presName="ParentText" presStyleLbl="revTx" presStyleIdx="0" presStyleCnt="4" custLinFactNeighborX="-11204" custLinFactNeighborY="-37542">
        <dgm:presLayoutVars>
          <dgm:chMax val="0"/>
          <dgm:chPref val="0"/>
          <dgm:bulletEnabled val="1"/>
        </dgm:presLayoutVars>
      </dgm:prSet>
      <dgm:spPr/>
    </dgm:pt>
    <dgm:pt modelId="{9FFD63D3-5E87-104C-8C06-C23F94A13036}" type="pres">
      <dgm:prSet presAssocID="{D1E354C6-1653-534D-B923-8D82DB03879B}" presName="Triangle" presStyleLbl="alignNode1" presStyleIdx="1" presStyleCnt="7" custLinFactNeighborY="24882"/>
      <dgm:spPr>
        <a:solidFill>
          <a:srgbClr val="CC3300">
            <a:alpha val="65000"/>
          </a:srgbClr>
        </a:solidFill>
        <a:ln>
          <a:noFill/>
        </a:ln>
      </dgm:spPr>
    </dgm:pt>
    <dgm:pt modelId="{233C7A9D-AE5B-1242-A236-761F2BCB95E6}" type="pres">
      <dgm:prSet presAssocID="{9AE5AAB6-2AC9-1041-81FB-7ABDB33D70F0}" presName="sibTrans" presStyleCnt="0"/>
      <dgm:spPr/>
    </dgm:pt>
    <dgm:pt modelId="{35046B54-8A30-6740-8F5E-8D9D43BB3D54}" type="pres">
      <dgm:prSet presAssocID="{9AE5AAB6-2AC9-1041-81FB-7ABDB33D70F0}" presName="space" presStyleCnt="0"/>
      <dgm:spPr/>
    </dgm:pt>
    <dgm:pt modelId="{F41A09FC-615A-2F4A-B3CC-6D3A9606668F}" type="pres">
      <dgm:prSet presAssocID="{6CB4BED3-6A9A-A44E-96BD-ADCB96A71129}" presName="composite" presStyleCnt="0"/>
      <dgm:spPr/>
    </dgm:pt>
    <dgm:pt modelId="{A9DFB6DD-CBDB-9749-B689-84D3AAF038CE}" type="pres">
      <dgm:prSet presAssocID="{6CB4BED3-6A9A-A44E-96BD-ADCB96A71129}" presName="LShape" presStyleLbl="alignNode1" presStyleIdx="2" presStyleCnt="7"/>
      <dgm:spPr>
        <a:solidFill>
          <a:schemeClr val="tx2"/>
        </a:solidFill>
        <a:ln>
          <a:noFill/>
        </a:ln>
      </dgm:spPr>
    </dgm:pt>
    <dgm:pt modelId="{91813339-BF0D-5545-9630-42CFD7B5C2A2}" type="pres">
      <dgm:prSet presAssocID="{6CB4BED3-6A9A-A44E-96BD-ADCB96A71129}" presName="ParentText" presStyleLbl="revTx" presStyleIdx="1" presStyleCnt="4" custLinFactNeighborX="-10176" custLinFactNeighborY="-39653">
        <dgm:presLayoutVars>
          <dgm:chMax val="0"/>
          <dgm:chPref val="0"/>
          <dgm:bulletEnabled val="1"/>
        </dgm:presLayoutVars>
      </dgm:prSet>
      <dgm:spPr/>
    </dgm:pt>
    <dgm:pt modelId="{924DAE4F-AA53-4442-AFAD-DA84306C3BEB}" type="pres">
      <dgm:prSet presAssocID="{6CB4BED3-6A9A-A44E-96BD-ADCB96A71129}" presName="Triangle" presStyleLbl="alignNode1" presStyleIdx="3" presStyleCnt="7" custLinFactNeighborY="15834"/>
      <dgm:spPr>
        <a:solidFill>
          <a:schemeClr val="accent6">
            <a:alpha val="76000"/>
          </a:schemeClr>
        </a:solidFill>
        <a:ln>
          <a:noFill/>
        </a:ln>
      </dgm:spPr>
    </dgm:pt>
    <dgm:pt modelId="{9F6DD41A-739F-E845-A0F8-9C743EBA074A}" type="pres">
      <dgm:prSet presAssocID="{9EBC5916-3159-D444-87E6-610298F6A0F2}" presName="sibTrans" presStyleCnt="0"/>
      <dgm:spPr/>
    </dgm:pt>
    <dgm:pt modelId="{173666BF-25FD-324B-861A-56BF239A7254}" type="pres">
      <dgm:prSet presAssocID="{9EBC5916-3159-D444-87E6-610298F6A0F2}" presName="space" presStyleCnt="0"/>
      <dgm:spPr/>
    </dgm:pt>
    <dgm:pt modelId="{F4678360-506C-4E45-A9F8-A262DACDA802}" type="pres">
      <dgm:prSet presAssocID="{442A27EF-2C57-684A-BED9-F2F5C38A18F8}" presName="composite" presStyleCnt="0"/>
      <dgm:spPr/>
    </dgm:pt>
    <dgm:pt modelId="{F28C8F97-CFCC-3F4C-A995-32B3C615FF17}" type="pres">
      <dgm:prSet presAssocID="{442A27EF-2C57-684A-BED9-F2F5C38A18F8}" presName="LShape" presStyleLbl="alignNode1" presStyleIdx="4" presStyleCnt="7"/>
      <dgm:spPr>
        <a:solidFill>
          <a:schemeClr val="tx2"/>
        </a:solidFill>
        <a:ln>
          <a:noFill/>
        </a:ln>
      </dgm:spPr>
    </dgm:pt>
    <dgm:pt modelId="{D25EAE14-A6AA-514B-8637-7EF6680B420A}" type="pres">
      <dgm:prSet presAssocID="{442A27EF-2C57-684A-BED9-F2F5C38A18F8}" presName="ParentText" presStyleLbl="revTx" presStyleIdx="2" presStyleCnt="4" custLinFactNeighborX="-12450" custLinFactNeighborY="-39184">
        <dgm:presLayoutVars>
          <dgm:chMax val="0"/>
          <dgm:chPref val="0"/>
          <dgm:bulletEnabled val="1"/>
        </dgm:presLayoutVars>
      </dgm:prSet>
      <dgm:spPr/>
    </dgm:pt>
    <dgm:pt modelId="{19A0DF7E-09A6-0A4F-A822-1E413CBA7AA1}" type="pres">
      <dgm:prSet presAssocID="{442A27EF-2C57-684A-BED9-F2F5C38A18F8}" presName="Triangle" presStyleLbl="alignNode1" presStyleIdx="5" presStyleCnt="7" custLinFactNeighborY="13573"/>
      <dgm:spPr>
        <a:solidFill>
          <a:srgbClr val="7030A0">
            <a:alpha val="85000"/>
          </a:srgbClr>
        </a:solidFill>
        <a:ln>
          <a:noFill/>
        </a:ln>
      </dgm:spPr>
    </dgm:pt>
    <dgm:pt modelId="{BAE07548-83B0-0647-9987-4466728C3CC0}" type="pres">
      <dgm:prSet presAssocID="{EBA1BC66-A1D9-4946-AC37-0EBFF9161625}" presName="sibTrans" presStyleCnt="0"/>
      <dgm:spPr/>
    </dgm:pt>
    <dgm:pt modelId="{F7B024BA-0158-1D4D-AD45-17F2588E6184}" type="pres">
      <dgm:prSet presAssocID="{EBA1BC66-A1D9-4946-AC37-0EBFF9161625}" presName="space" presStyleCnt="0"/>
      <dgm:spPr/>
    </dgm:pt>
    <dgm:pt modelId="{5625BE6E-96C8-1848-B3F1-E0CA4447417D}" type="pres">
      <dgm:prSet presAssocID="{FE8D5E3D-02B3-8C4C-9215-65AC15BB2D1F}" presName="composite" presStyleCnt="0"/>
      <dgm:spPr/>
    </dgm:pt>
    <dgm:pt modelId="{57E5E26B-13E8-934A-B012-9674F23CD23A}" type="pres">
      <dgm:prSet presAssocID="{FE8D5E3D-02B3-8C4C-9215-65AC15BB2D1F}" presName="LShape" presStyleLbl="alignNode1" presStyleIdx="6" presStyleCnt="7"/>
      <dgm:spPr>
        <a:solidFill>
          <a:schemeClr val="tx2"/>
        </a:solidFill>
        <a:ln>
          <a:noFill/>
        </a:ln>
      </dgm:spPr>
    </dgm:pt>
    <dgm:pt modelId="{496A5AD7-5AE7-C948-8271-AF927EB26567}" type="pres">
      <dgm:prSet presAssocID="{FE8D5E3D-02B3-8C4C-9215-65AC15BB2D1F}" presName="ParentText" presStyleLbl="revTx" presStyleIdx="3" presStyleCnt="4" custScaleX="77994" custLinFactNeighborX="-23362" custLinFactNeighborY="-38277">
        <dgm:presLayoutVars>
          <dgm:chMax val="0"/>
          <dgm:chPref val="0"/>
          <dgm:bulletEnabled val="1"/>
        </dgm:presLayoutVars>
      </dgm:prSet>
      <dgm:spPr/>
    </dgm:pt>
  </dgm:ptLst>
  <dgm:cxnLst>
    <dgm:cxn modelId="{8A06D72A-749E-EB44-AA03-E5E84F194915}" srcId="{C9AEFE52-4196-514B-A33C-0DDEDDCD1E58}" destId="{D1E354C6-1653-534D-B923-8D82DB03879B}" srcOrd="0" destOrd="0" parTransId="{97231C78-DB09-B942-8614-8EFCA3834873}" sibTransId="{9AE5AAB6-2AC9-1041-81FB-7ABDB33D70F0}"/>
    <dgm:cxn modelId="{AD8EEC69-74E0-C84E-8564-F26307DF1F9B}" type="presOf" srcId="{FE8D5E3D-02B3-8C4C-9215-65AC15BB2D1F}" destId="{496A5AD7-5AE7-C948-8271-AF927EB26567}" srcOrd="0" destOrd="0" presId="urn:microsoft.com/office/officeart/2009/3/layout/StepUpProcess"/>
    <dgm:cxn modelId="{BE66A74E-93D4-F949-A5F4-C5F89901DA26}" srcId="{C9AEFE52-4196-514B-A33C-0DDEDDCD1E58}" destId="{FE8D5E3D-02B3-8C4C-9215-65AC15BB2D1F}" srcOrd="3" destOrd="0" parTransId="{8F584F6D-4B60-A443-BEF5-D4E461D6EA24}" sibTransId="{AD4CF2FC-A8A9-2A4F-B060-5238B1916FEE}"/>
    <dgm:cxn modelId="{50EE2684-74F7-BD4D-90AC-7A4A4013A4EA}" type="presOf" srcId="{6CB4BED3-6A9A-A44E-96BD-ADCB96A71129}" destId="{91813339-BF0D-5545-9630-42CFD7B5C2A2}" srcOrd="0" destOrd="0" presId="urn:microsoft.com/office/officeart/2009/3/layout/StepUpProcess"/>
    <dgm:cxn modelId="{199D7B85-4D0B-4740-8065-B25A813E725D}" srcId="{C9AEFE52-4196-514B-A33C-0DDEDDCD1E58}" destId="{6CB4BED3-6A9A-A44E-96BD-ADCB96A71129}" srcOrd="1" destOrd="0" parTransId="{5C3A91C3-6F27-B144-A8CA-B5F6B5E8C7C6}" sibTransId="{9EBC5916-3159-D444-87E6-610298F6A0F2}"/>
    <dgm:cxn modelId="{0672FE87-9B96-AB4E-B821-D3674AC7A2AA}" type="presOf" srcId="{C9AEFE52-4196-514B-A33C-0DDEDDCD1E58}" destId="{9D9A07C4-2301-DC41-B2F0-0C1F5322D4B9}" srcOrd="0" destOrd="0" presId="urn:microsoft.com/office/officeart/2009/3/layout/StepUpProcess"/>
    <dgm:cxn modelId="{E7B16389-7550-704B-9B36-D6053BE75D97}" srcId="{C9AEFE52-4196-514B-A33C-0DDEDDCD1E58}" destId="{442A27EF-2C57-684A-BED9-F2F5C38A18F8}" srcOrd="2" destOrd="0" parTransId="{55450BC2-DEDD-5B44-A7BB-D848016269CB}" sibTransId="{EBA1BC66-A1D9-4946-AC37-0EBFF9161625}"/>
    <dgm:cxn modelId="{1E79BFA1-FF68-C941-9208-1D0F2001E3B9}" type="presOf" srcId="{D1E354C6-1653-534D-B923-8D82DB03879B}" destId="{72D6436B-7F1F-A149-9FE8-DA247F2D95F3}" srcOrd="0" destOrd="0" presId="urn:microsoft.com/office/officeart/2009/3/layout/StepUpProcess"/>
    <dgm:cxn modelId="{A0197EF3-E068-9B42-ADD7-FC867E0BEE34}" type="presOf" srcId="{442A27EF-2C57-684A-BED9-F2F5C38A18F8}" destId="{D25EAE14-A6AA-514B-8637-7EF6680B420A}" srcOrd="0" destOrd="0" presId="urn:microsoft.com/office/officeart/2009/3/layout/StepUpProcess"/>
    <dgm:cxn modelId="{D3CBE941-EED4-A64E-882A-F07F915B007D}" type="presParOf" srcId="{9D9A07C4-2301-DC41-B2F0-0C1F5322D4B9}" destId="{B1865C12-337C-4942-B141-C61C9CA872CF}" srcOrd="0" destOrd="0" presId="urn:microsoft.com/office/officeart/2009/3/layout/StepUpProcess"/>
    <dgm:cxn modelId="{322C205F-CACD-8A47-9A2B-64E05D5D6E79}" type="presParOf" srcId="{B1865C12-337C-4942-B141-C61C9CA872CF}" destId="{FA2F4959-7924-5C4D-BD32-272E757A4A87}" srcOrd="0" destOrd="0" presId="urn:microsoft.com/office/officeart/2009/3/layout/StepUpProcess"/>
    <dgm:cxn modelId="{571456F0-2E81-F842-BF2A-5377D048FDE4}" type="presParOf" srcId="{B1865C12-337C-4942-B141-C61C9CA872CF}" destId="{72D6436B-7F1F-A149-9FE8-DA247F2D95F3}" srcOrd="1" destOrd="0" presId="urn:microsoft.com/office/officeart/2009/3/layout/StepUpProcess"/>
    <dgm:cxn modelId="{D3F0D2A2-4804-6747-8A2D-543F1024CB33}" type="presParOf" srcId="{B1865C12-337C-4942-B141-C61C9CA872CF}" destId="{9FFD63D3-5E87-104C-8C06-C23F94A13036}" srcOrd="2" destOrd="0" presId="urn:microsoft.com/office/officeart/2009/3/layout/StepUpProcess"/>
    <dgm:cxn modelId="{12A95367-177E-6545-BF92-DCA7E06D80B3}" type="presParOf" srcId="{9D9A07C4-2301-DC41-B2F0-0C1F5322D4B9}" destId="{233C7A9D-AE5B-1242-A236-761F2BCB95E6}" srcOrd="1" destOrd="0" presId="urn:microsoft.com/office/officeart/2009/3/layout/StepUpProcess"/>
    <dgm:cxn modelId="{AEC88083-2C71-8E49-94CC-47C83B5B155E}" type="presParOf" srcId="{233C7A9D-AE5B-1242-A236-761F2BCB95E6}" destId="{35046B54-8A30-6740-8F5E-8D9D43BB3D54}" srcOrd="0" destOrd="0" presId="urn:microsoft.com/office/officeart/2009/3/layout/StepUpProcess"/>
    <dgm:cxn modelId="{765987EC-BF49-8B41-812D-99C9169DAC24}" type="presParOf" srcId="{9D9A07C4-2301-DC41-B2F0-0C1F5322D4B9}" destId="{F41A09FC-615A-2F4A-B3CC-6D3A9606668F}" srcOrd="2" destOrd="0" presId="urn:microsoft.com/office/officeart/2009/3/layout/StepUpProcess"/>
    <dgm:cxn modelId="{D5383FA4-46F8-BE43-AA9A-A26C8871B33B}" type="presParOf" srcId="{F41A09FC-615A-2F4A-B3CC-6D3A9606668F}" destId="{A9DFB6DD-CBDB-9749-B689-84D3AAF038CE}" srcOrd="0" destOrd="0" presId="urn:microsoft.com/office/officeart/2009/3/layout/StepUpProcess"/>
    <dgm:cxn modelId="{82746E3B-58D5-014C-B947-396A81666252}" type="presParOf" srcId="{F41A09FC-615A-2F4A-B3CC-6D3A9606668F}" destId="{91813339-BF0D-5545-9630-42CFD7B5C2A2}" srcOrd="1" destOrd="0" presId="urn:microsoft.com/office/officeart/2009/3/layout/StepUpProcess"/>
    <dgm:cxn modelId="{3FA416C7-87C1-2042-A6AE-2052901A066D}" type="presParOf" srcId="{F41A09FC-615A-2F4A-B3CC-6D3A9606668F}" destId="{924DAE4F-AA53-4442-AFAD-DA84306C3BEB}" srcOrd="2" destOrd="0" presId="urn:microsoft.com/office/officeart/2009/3/layout/StepUpProcess"/>
    <dgm:cxn modelId="{70303864-59D1-174E-A503-02E88CC3F1A6}" type="presParOf" srcId="{9D9A07C4-2301-DC41-B2F0-0C1F5322D4B9}" destId="{9F6DD41A-739F-E845-A0F8-9C743EBA074A}" srcOrd="3" destOrd="0" presId="urn:microsoft.com/office/officeart/2009/3/layout/StepUpProcess"/>
    <dgm:cxn modelId="{1863A7EC-F451-264E-9AC7-01543E727F88}" type="presParOf" srcId="{9F6DD41A-739F-E845-A0F8-9C743EBA074A}" destId="{173666BF-25FD-324B-861A-56BF239A7254}" srcOrd="0" destOrd="0" presId="urn:microsoft.com/office/officeart/2009/3/layout/StepUpProcess"/>
    <dgm:cxn modelId="{26FDC7E3-B51D-8546-99B0-CBE9617B0DE8}" type="presParOf" srcId="{9D9A07C4-2301-DC41-B2F0-0C1F5322D4B9}" destId="{F4678360-506C-4E45-A9F8-A262DACDA802}" srcOrd="4" destOrd="0" presId="urn:microsoft.com/office/officeart/2009/3/layout/StepUpProcess"/>
    <dgm:cxn modelId="{2A57B0D6-4CAE-3149-B193-D66467B4AA0D}" type="presParOf" srcId="{F4678360-506C-4E45-A9F8-A262DACDA802}" destId="{F28C8F97-CFCC-3F4C-A995-32B3C615FF17}" srcOrd="0" destOrd="0" presId="urn:microsoft.com/office/officeart/2009/3/layout/StepUpProcess"/>
    <dgm:cxn modelId="{3DF3B5F3-A07C-3443-B640-34454570FF62}" type="presParOf" srcId="{F4678360-506C-4E45-A9F8-A262DACDA802}" destId="{D25EAE14-A6AA-514B-8637-7EF6680B420A}" srcOrd="1" destOrd="0" presId="urn:microsoft.com/office/officeart/2009/3/layout/StepUpProcess"/>
    <dgm:cxn modelId="{C23525E0-3F51-C74F-85BF-5EB829A162BD}" type="presParOf" srcId="{F4678360-506C-4E45-A9F8-A262DACDA802}" destId="{19A0DF7E-09A6-0A4F-A822-1E413CBA7AA1}" srcOrd="2" destOrd="0" presId="urn:microsoft.com/office/officeart/2009/3/layout/StepUpProcess"/>
    <dgm:cxn modelId="{4B7FB8F6-0AA4-F144-AE6D-90264BD8AC7E}" type="presParOf" srcId="{9D9A07C4-2301-DC41-B2F0-0C1F5322D4B9}" destId="{BAE07548-83B0-0647-9987-4466728C3CC0}" srcOrd="5" destOrd="0" presId="urn:microsoft.com/office/officeart/2009/3/layout/StepUpProcess"/>
    <dgm:cxn modelId="{765621E0-C1AC-104E-8673-922DB48408C4}" type="presParOf" srcId="{BAE07548-83B0-0647-9987-4466728C3CC0}" destId="{F7B024BA-0158-1D4D-AD45-17F2588E6184}" srcOrd="0" destOrd="0" presId="urn:microsoft.com/office/officeart/2009/3/layout/StepUpProcess"/>
    <dgm:cxn modelId="{5956B75E-E29F-AA44-B33A-1CBECFB8C9D6}" type="presParOf" srcId="{9D9A07C4-2301-DC41-B2F0-0C1F5322D4B9}" destId="{5625BE6E-96C8-1848-B3F1-E0CA4447417D}" srcOrd="6" destOrd="0" presId="urn:microsoft.com/office/officeart/2009/3/layout/StepUpProcess"/>
    <dgm:cxn modelId="{663B3543-70C0-DA4F-B21B-5341D27093B6}" type="presParOf" srcId="{5625BE6E-96C8-1848-B3F1-E0CA4447417D}" destId="{57E5E26B-13E8-934A-B012-9674F23CD23A}" srcOrd="0" destOrd="0" presId="urn:microsoft.com/office/officeart/2009/3/layout/StepUpProcess"/>
    <dgm:cxn modelId="{E2366B44-BEA3-F940-B7AA-EF23AE93FF37}" type="presParOf" srcId="{5625BE6E-96C8-1848-B3F1-E0CA4447417D}" destId="{496A5AD7-5AE7-C948-8271-AF927EB26567}" srcOrd="1" destOrd="0" presId="urn:microsoft.com/office/officeart/2009/3/layout/StepUpProcess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2F4959-7924-5C4D-BD32-272E757A4A87}">
      <dsp:nvSpPr>
        <dsp:cNvPr id="0" name=""/>
        <dsp:cNvSpPr/>
      </dsp:nvSpPr>
      <dsp:spPr>
        <a:xfrm rot="5400000">
          <a:off x="525372" y="2208211"/>
          <a:ext cx="1567169" cy="2607734"/>
        </a:xfrm>
        <a:prstGeom prst="corner">
          <a:avLst>
            <a:gd name="adj1" fmla="val 16120"/>
            <a:gd name="adj2" fmla="val 16110"/>
          </a:avLst>
        </a:prstGeom>
        <a:solidFill>
          <a:schemeClr val="tx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D6436B-7F1F-A149-9FE8-DA247F2D95F3}">
      <dsp:nvSpPr>
        <dsp:cNvPr id="0" name=""/>
        <dsp:cNvSpPr/>
      </dsp:nvSpPr>
      <dsp:spPr>
        <a:xfrm>
          <a:off x="0" y="2212622"/>
          <a:ext cx="2354277" cy="2063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b="1" kern="1200" dirty="0">
              <a:solidFill>
                <a:srgbClr val="CC3300"/>
              </a:solidFill>
              <a:latin typeface="IBM Plex Sans Thai" panose="020B0503050203000203" pitchFamily="34" charset="-34"/>
              <a:ea typeface="Roboto Slab" pitchFamily="2" charset="0"/>
              <a:cs typeface="IBM Plex Sans Thai" panose="020B0503050203000203" pitchFamily="34" charset="-34"/>
            </a:rPr>
            <a:t>วิธีขายทอดตลาด</a:t>
          </a:r>
          <a:endParaRPr lang="ru-RU" sz="2000" b="1" kern="1200" dirty="0">
            <a:solidFill>
              <a:srgbClr val="CC3300"/>
            </a:solidFill>
            <a:latin typeface="Arial" panose="020B0604020202020204" pitchFamily="34" charset="0"/>
            <a:ea typeface="Roboto Slab" pitchFamily="2" charset="0"/>
            <a:cs typeface="IBM Plex Sans Thai" panose="020B0503050203000203" pitchFamily="34" charset="-34"/>
          </a:endParaRPr>
        </a:p>
      </dsp:txBody>
      <dsp:txXfrm>
        <a:off x="0" y="2212622"/>
        <a:ext cx="2354277" cy="2063662"/>
      </dsp:txXfrm>
    </dsp:sp>
    <dsp:sp modelId="{9FFD63D3-5E87-104C-8C06-C23F94A13036}">
      <dsp:nvSpPr>
        <dsp:cNvPr id="0" name=""/>
        <dsp:cNvSpPr/>
      </dsp:nvSpPr>
      <dsp:spPr>
        <a:xfrm>
          <a:off x="2173847" y="2126754"/>
          <a:ext cx="444203" cy="444203"/>
        </a:xfrm>
        <a:prstGeom prst="triangle">
          <a:avLst>
            <a:gd name="adj" fmla="val 100000"/>
          </a:avLst>
        </a:prstGeom>
        <a:solidFill>
          <a:srgbClr val="CC3300">
            <a:alpha val="65000"/>
          </a:srgb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DFB6DD-CBDB-9749-B689-84D3AAF038CE}">
      <dsp:nvSpPr>
        <dsp:cNvPr id="0" name=""/>
        <dsp:cNvSpPr/>
      </dsp:nvSpPr>
      <dsp:spPr>
        <a:xfrm rot="5400000">
          <a:off x="3407468" y="1495034"/>
          <a:ext cx="1567169" cy="2607734"/>
        </a:xfrm>
        <a:prstGeom prst="corner">
          <a:avLst>
            <a:gd name="adj1" fmla="val 16120"/>
            <a:gd name="adj2" fmla="val 16110"/>
          </a:avLst>
        </a:prstGeom>
        <a:solidFill>
          <a:schemeClr val="tx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813339-BF0D-5545-9630-42CFD7B5C2A2}">
      <dsp:nvSpPr>
        <dsp:cNvPr id="0" name=""/>
        <dsp:cNvSpPr/>
      </dsp:nvSpPr>
      <dsp:spPr>
        <a:xfrm>
          <a:off x="2906297" y="1455881"/>
          <a:ext cx="2354277" cy="2063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b="1" kern="1200" dirty="0">
              <a:solidFill>
                <a:schemeClr val="accent6">
                  <a:lumMod val="60000"/>
                  <a:lumOff val="40000"/>
                </a:schemeClr>
              </a:solidFill>
              <a:latin typeface="IBM Plex Sans Thai" panose="020B0503050203000203" pitchFamily="34" charset="-34"/>
              <a:ea typeface="Roboto Slab" pitchFamily="2" charset="0"/>
              <a:cs typeface="IBM Plex Sans Thai" panose="020B0503050203000203" pitchFamily="34" charset="-34"/>
            </a:rPr>
            <a:t>วิธีบริจาค</a:t>
          </a:r>
          <a:endParaRPr lang="ru-RU" sz="2000" b="1" kern="1200" dirty="0">
            <a:solidFill>
              <a:schemeClr val="accent6">
                <a:lumMod val="60000"/>
                <a:lumOff val="40000"/>
              </a:schemeClr>
            </a:solidFill>
            <a:latin typeface="Arial" panose="020B0604020202020204" pitchFamily="34" charset="0"/>
            <a:ea typeface="Roboto Slab" pitchFamily="2" charset="0"/>
            <a:cs typeface="IBM Plex Sans Thai" panose="020B0503050203000203" pitchFamily="34" charset="-34"/>
          </a:endParaRPr>
        </a:p>
      </dsp:txBody>
      <dsp:txXfrm>
        <a:off x="2906297" y="1455881"/>
        <a:ext cx="2354277" cy="2063662"/>
      </dsp:txXfrm>
    </dsp:sp>
    <dsp:sp modelId="{924DAE4F-AA53-4442-AFAD-DA84306C3BEB}">
      <dsp:nvSpPr>
        <dsp:cNvPr id="0" name=""/>
        <dsp:cNvSpPr/>
      </dsp:nvSpPr>
      <dsp:spPr>
        <a:xfrm>
          <a:off x="5055943" y="1373385"/>
          <a:ext cx="444203" cy="444203"/>
        </a:xfrm>
        <a:prstGeom prst="triangle">
          <a:avLst>
            <a:gd name="adj" fmla="val 100000"/>
          </a:avLst>
        </a:prstGeom>
        <a:solidFill>
          <a:schemeClr val="accent6">
            <a:alpha val="7600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8C8F97-CFCC-3F4C-A995-32B3C615FF17}">
      <dsp:nvSpPr>
        <dsp:cNvPr id="0" name=""/>
        <dsp:cNvSpPr/>
      </dsp:nvSpPr>
      <dsp:spPr>
        <a:xfrm rot="5400000">
          <a:off x="6289564" y="781856"/>
          <a:ext cx="1567169" cy="2607734"/>
        </a:xfrm>
        <a:prstGeom prst="corner">
          <a:avLst>
            <a:gd name="adj1" fmla="val 16120"/>
            <a:gd name="adj2" fmla="val 16110"/>
          </a:avLst>
        </a:prstGeom>
        <a:solidFill>
          <a:schemeClr val="tx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5EAE14-A6AA-514B-8637-7EF6680B420A}">
      <dsp:nvSpPr>
        <dsp:cNvPr id="0" name=""/>
        <dsp:cNvSpPr/>
      </dsp:nvSpPr>
      <dsp:spPr>
        <a:xfrm>
          <a:off x="5734856" y="752382"/>
          <a:ext cx="2354277" cy="2063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b="1" kern="1200" dirty="0">
              <a:solidFill>
                <a:srgbClr val="7030A0"/>
              </a:solidFill>
              <a:latin typeface="IBM Plex Sans Thai" panose="020B0503050203000203" pitchFamily="34" charset="-34"/>
              <a:ea typeface="Roboto Slab" pitchFamily="2" charset="0"/>
              <a:cs typeface="IBM Plex Sans Thai" panose="020B0503050203000203" pitchFamily="34" charset="-34"/>
            </a:rPr>
            <a:t>วิธีจำหน่ายเป็นสูญ</a:t>
          </a:r>
          <a:endParaRPr lang="ru-RU" sz="2000" b="1" kern="1200" dirty="0">
            <a:solidFill>
              <a:srgbClr val="7030A0"/>
            </a:solidFill>
            <a:latin typeface="Arial" panose="020B0604020202020204" pitchFamily="34" charset="0"/>
            <a:ea typeface="Roboto Slab" pitchFamily="2" charset="0"/>
            <a:cs typeface="IBM Plex Sans Thai" panose="020B0503050203000203" pitchFamily="34" charset="-34"/>
          </a:endParaRPr>
        </a:p>
      </dsp:txBody>
      <dsp:txXfrm>
        <a:off x="5734856" y="752382"/>
        <a:ext cx="2354277" cy="2063662"/>
      </dsp:txXfrm>
    </dsp:sp>
    <dsp:sp modelId="{19A0DF7E-09A6-0A4F-A822-1E413CBA7AA1}">
      <dsp:nvSpPr>
        <dsp:cNvPr id="0" name=""/>
        <dsp:cNvSpPr/>
      </dsp:nvSpPr>
      <dsp:spPr>
        <a:xfrm>
          <a:off x="7938038" y="650164"/>
          <a:ext cx="444203" cy="444203"/>
        </a:xfrm>
        <a:prstGeom prst="triangle">
          <a:avLst>
            <a:gd name="adj" fmla="val 100000"/>
          </a:avLst>
        </a:prstGeom>
        <a:solidFill>
          <a:srgbClr val="7030A0">
            <a:alpha val="85000"/>
          </a:srgb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E5E26B-13E8-934A-B012-9674F23CD23A}">
      <dsp:nvSpPr>
        <dsp:cNvPr id="0" name=""/>
        <dsp:cNvSpPr/>
      </dsp:nvSpPr>
      <dsp:spPr>
        <a:xfrm rot="5400000">
          <a:off x="9171659" y="68679"/>
          <a:ext cx="1567169" cy="2607734"/>
        </a:xfrm>
        <a:prstGeom prst="corner">
          <a:avLst>
            <a:gd name="adj1" fmla="val 16120"/>
            <a:gd name="adj2" fmla="val 16110"/>
          </a:avLst>
        </a:prstGeom>
        <a:solidFill>
          <a:schemeClr val="tx2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6A5AD7-5AE7-C948-8271-AF927EB26567}">
      <dsp:nvSpPr>
        <dsp:cNvPr id="0" name=""/>
        <dsp:cNvSpPr/>
      </dsp:nvSpPr>
      <dsp:spPr>
        <a:xfrm>
          <a:off x="8619095" y="57922"/>
          <a:ext cx="1836195" cy="20636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b="1" kern="1200" dirty="0">
              <a:solidFill>
                <a:schemeClr val="accent6"/>
              </a:solidFill>
              <a:latin typeface="IBM Plex Sans Thai" panose="020B0503050203000203" pitchFamily="34" charset="-34"/>
              <a:ea typeface="Roboto Slab" pitchFamily="2" charset="0"/>
              <a:cs typeface="IBM Plex Sans Thai" panose="020B0503050203000203" pitchFamily="34" charset="-34"/>
            </a:rPr>
            <a:t>วิธีทำลาย</a:t>
          </a:r>
          <a:endParaRPr lang="ru-RU" sz="2000" b="1" kern="1200" dirty="0">
            <a:solidFill>
              <a:schemeClr val="accent6"/>
            </a:solidFill>
            <a:latin typeface="Arial" panose="020B0604020202020204" pitchFamily="34" charset="0"/>
            <a:ea typeface="Roboto Slab" pitchFamily="2" charset="0"/>
            <a:cs typeface="IBM Plex Sans Thai" panose="020B0503050203000203" pitchFamily="34" charset="-34"/>
          </a:endParaRPr>
        </a:p>
      </dsp:txBody>
      <dsp:txXfrm>
        <a:off x="8619095" y="57922"/>
        <a:ext cx="1836195" cy="20636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id-ID" dirty="0">
              <a:latin typeface="Athiti" panose="00000500000000000000" pitchFamily="2" charset="-34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EC4DA24-3A80-403B-9AB8-74A5047F5267}" type="datetimeFigureOut">
              <a:rPr lang="id-ID" smtClean="0">
                <a:latin typeface="Athiti" panose="00000500000000000000" pitchFamily="2" charset="-34"/>
              </a:rPr>
              <a:t>10/02/2024</a:t>
            </a:fld>
            <a:endParaRPr lang="id-ID" dirty="0">
              <a:latin typeface="Athiti" panose="00000500000000000000" pitchFamily="2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3"/>
            <a:ext cx="2945659" cy="49813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id-ID" dirty="0">
              <a:latin typeface="Athiti" panose="00000500000000000000" pitchFamily="2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3"/>
            <a:ext cx="2945659" cy="49813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E95B140-93B4-4AEA-B299-487976A509B6}" type="slidenum">
              <a:rPr lang="id-ID" smtClean="0">
                <a:latin typeface="Athiti" panose="00000500000000000000" pitchFamily="2" charset="-34"/>
              </a:rPr>
              <a:t>‹#›</a:t>
            </a:fld>
            <a:endParaRPr lang="id-ID" dirty="0">
              <a:latin typeface="Athiti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845560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>
                <a:latin typeface="Athiti" panose="00000500000000000000" pitchFamily="2" charset="-34"/>
              </a:defRPr>
            </a:lvl1pPr>
          </a:lstStyle>
          <a:p>
            <a:endParaRPr lang="id-ID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>
                <a:latin typeface="Athiti" panose="00000500000000000000" pitchFamily="2" charset="-34"/>
              </a:defRPr>
            </a:lvl1pPr>
          </a:lstStyle>
          <a:p>
            <a:fld id="{A3160611-4A00-446B-A31D-3066FBF362A9}" type="datetimeFigureOut">
              <a:rPr lang="id-ID" smtClean="0"/>
              <a:pPr/>
              <a:t>10/02/2024</a:t>
            </a:fld>
            <a:endParaRPr lang="id-ID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id-ID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9"/>
            <a:ext cx="5438140" cy="3909239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id-ID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3"/>
            <a:ext cx="2945659" cy="49813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>
                <a:latin typeface="Athiti" panose="00000500000000000000" pitchFamily="2" charset="-34"/>
              </a:defRPr>
            </a:lvl1pPr>
          </a:lstStyle>
          <a:p>
            <a:endParaRPr lang="id-ID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3"/>
            <a:ext cx="2945659" cy="49813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>
                <a:latin typeface="Athiti" panose="00000500000000000000" pitchFamily="2" charset="-34"/>
              </a:defRPr>
            </a:lvl1pPr>
          </a:lstStyle>
          <a:p>
            <a:fld id="{8B3C0963-2152-4008-8F2F-208A8E226257}" type="slidenum">
              <a:rPr lang="id-ID" smtClean="0"/>
              <a:pPr/>
              <a:t>‹#›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05295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Athiti" panose="00000500000000000000" pitchFamily="2" charset="-34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Athiti" panose="00000500000000000000" pitchFamily="2" charset="-34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Athiti" panose="00000500000000000000" pitchFamily="2" charset="-34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Athiti" panose="00000500000000000000" pitchFamily="2" charset="-34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Athiti" panose="00000500000000000000" pitchFamily="2" charset="-34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763884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94512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36870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40442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937456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232419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308548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902783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033618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24158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8791083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ECE9D4-ACFA-4428-ADF0-BD67FE0E287E}" type="slidenum">
              <a:rPr lang="th-TH" smtClean="0"/>
              <a:t>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766246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4124197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399495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915501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075005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787848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590869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19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338573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40622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6894026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855730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2809446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3409590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6231472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4087755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9839947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226233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29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8667644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71313851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9782045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9565596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4289700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14929969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6938258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3990207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697634975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3175255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39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58628850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4756400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062037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5031246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76549479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72267980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630294033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4090227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5438243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76867328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49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8056898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36760216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0199393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25191653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99254777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14458009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1045093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17531267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56198021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88193114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59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1914455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7989401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60699194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39333711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FAC644-B128-F222-17D5-3C3E853B53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41E3F2-13D7-F824-5B76-1DDAF185E2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43D10B-382D-6881-7FF7-3BFFA37FE4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5DE3CD-704A-C41F-15B3-99C028DD1B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87503402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F0DBD8-F629-CA9C-3874-F57201CEE0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0DA3CAB-D5DA-138F-55D6-DC7CE8C73C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0A7A3A-CEE1-DC3D-EA71-74818D46F2C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47A41E-5F01-6878-BCCB-78E400CEB8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81173173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31F89E-AF1D-C88A-2C89-F1AE980912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434333F-BED0-57A1-9A78-78B9EC9E7D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556B22-5774-17BA-B8B7-9B1E5B4122D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FD4270-E4D1-8285-9839-87C476B800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710365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DFD314-2C97-65A4-7E44-9BE42AAC18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CF676B-7A3E-EA82-A8CB-B1D1360684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5DA36F-5783-3D6C-C335-B59C028E74A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0BC211-C144-9963-34DB-7DBF4B9DD2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65760338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BDC244-91F4-C2AF-69D9-B86BDE7540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EE68887-41F2-7E07-668C-0C67B422AA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7FAA9B2-3AD2-DEFF-BFCC-8445E9A0F6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F2113F-601B-1C37-76A2-7BE34EC4EB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88561199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3034F5-D4E6-5672-A931-D50C55A1EB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B2A2BC-820C-9977-97EE-92B707B7AE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B325B8-EF8A-A27A-F6F0-152901C57C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6215BA-91A5-12CD-8A86-397847B043C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87328261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CD9B94-51A9-49A4-67A0-9F20A85989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046124-D158-3A0D-2FA2-8B89721E6E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AE4BE9-82D5-74B6-92F6-927BA2B749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E292EE-3D08-A424-8E85-B9DE224F261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69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28304286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10E811-20DF-B8BB-29B0-B92526DB2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DC47307-1B0D-EF2B-9A54-D6268DF850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FCA3F79-E516-A78A-DB3B-2DFCCBE587B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299184-DA6A-E252-D9BB-BF2810EA73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842035580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BC26A2-F945-B44A-0084-2560E1F7B1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9732AA-EAA6-DB78-3035-7DA50F66DC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211D27-80CD-EC47-5711-BD55F4B1CA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A3FF45-6096-65F0-54B5-51C26AE60E5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807938646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143373-A9B4-AC3A-3951-5B66C9BC0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D7BB3A4-E7CE-12AE-55EE-36CE38E3A6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19B3CB-C941-0006-5D6E-DF197882656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406F99-96C6-4D4D-8CD8-FCEA7110AA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57739446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0957CB-3F70-F566-2576-062DC226DB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725982-46F6-0729-4ED6-2EA91964DC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E51B1B-242B-4DAE-B837-38270318C9A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0BB45C-9409-F7E5-15E7-C38A327F795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68595392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3F3019-2D2A-620C-552E-22E2E1623F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A7F4305-C41E-B5AA-56B2-F82FBBB1EF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15E086-0918-6F59-3E38-3F767E50253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0538EC-A9C8-C951-10AD-CC0A633C02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533676233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75B70D-8896-F506-5CBE-2850E2DD08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98336B-7818-AA9E-664D-CB4C958383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F2F6A8-142E-CB80-FD58-5ECDC8BFF8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45F9CB-C387-924A-D451-35EC78FD2A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460534412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38FB5C-8824-1D0A-25F5-FD1A211E3F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91003D4-6AB3-BCFE-FCDF-D1AF05BD37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85F2370-4081-9C84-DFEC-226A8789E3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034F48-768C-08DC-AFAC-8B0287640E2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72476014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A9361F-5916-7E27-2BF2-1D2702C82A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7EBD738-94B3-27D2-A61F-C52139A139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14BE44-940C-2B41-7E4F-6D8E50DF1E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E40B9D-9DF8-76FD-8B24-3BF7BBF615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874727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BD18B3-CD87-F102-E8D0-F390B08B95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34EA7A-B781-2FAD-4B39-77A503FF69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A964CA-4A46-A3BC-FB13-954D2483A4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CE5316-1CFF-0009-5512-932AB8DBBE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26283638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366383-FA10-068C-0558-E0D3152F38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A493D8-E686-DE66-361B-6A4A68D4DA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A1E2677-00AD-F33B-486B-F8D2C094076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ABD9FB-FF62-5D0A-0F58-74AF6719E2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79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427304347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608C01-6767-A9CB-30B7-DAB87AF7B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821A0FF-5B99-BCAF-F7F4-D5ED01D5DB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815E823-994C-19EF-B6F3-8D48B3918B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8FE55A-55B4-4695-6F72-75E2F04274F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753401733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6A39C8-4BB3-1738-1F7C-8E629DA080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C19D579-7E36-3E0B-3F7E-A867172884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8161CF2-2532-53CF-8BBB-112C4DBE4A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4B396D-4977-33AD-2187-32FCB7195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902413270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9FF0B6-87C6-AD05-8DEA-C5AEACD3F3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95AB3E-4C54-79FF-10C9-A3D70D92FF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5A9FD0A-DD64-DC25-24C6-CE4FB2810B6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2F84B4-0B38-C73D-06B3-DF8FCBB4BA1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573728972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00C948-088B-C541-6EC5-3905B371EB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A44FBF-C691-B46B-62DA-2BCA0D0DC27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91A9DF-0677-28C4-178D-AF2A57AE04C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E7039F-798D-EAA9-8754-D9D905CD0F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311853707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487175-47B2-D2F4-3ECB-D1B6F225EC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3254FA-C9E1-27A9-7672-33102D88D2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FC4E3E7-A50B-1444-20A3-9DA7757235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AC1E1D-C04E-6896-EEC3-32596D16D30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85853480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037748-F003-6944-3FB9-A1109831F7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01DE4C9-41C2-F9D5-7038-F7672B9C2DB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6B66D2-1513-895F-61E3-604F5C02F6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E90073-452E-D396-5C3B-010D359D1CD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85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00795463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91D6D0-91E7-A427-6E3D-6B71379AAF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5210A4-BB0E-7DA5-B525-9989D7CAD51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18E1376-D3FA-B3C7-3C36-8B8AA39276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0C51AA-C0C9-F3D1-B41B-36CA3908DE7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86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99868823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92BA28-BDDC-098C-A283-84B0E06721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9C66E9-DF1B-7F45-7D0B-B910CCC6B9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AF2FC9-5CE2-1036-4038-897D851F49C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BDB7CD-5D3E-7258-1A82-DCCF36548F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87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33125829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533A1-23F9-E9FE-8B7B-187FAD17F4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B96F8D9-3F36-FA32-040B-A948878790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50A7F1-3493-9F2A-19C3-6B6541E4B1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E9293F-E683-9702-CA6A-1F413E1916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88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98222941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1B02F9-A1BE-C6FD-3C70-7BDC654F25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BA013AD-DAF5-FFEA-4D2B-51B9F26702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CE5F15-C610-FBC1-A469-2FBA3C7D9F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E2C85-44AF-699B-1334-15620B888C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89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96128629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9490D5-3748-940A-28B1-F4E14024E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7D3A2A-C51B-0BF0-4D6E-DE6359C2BC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144306-B739-5E64-2640-7499C8E5F7B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18E506-0CE6-D66B-1FAE-61504CD0BD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90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91245594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89DD2B-DA3F-88B9-EA67-8265DABD1C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7D6A8D6-0CAA-2F4B-A2BB-6743683254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04DCC3F-0A47-D38F-62AF-A3A2C971D4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12E0E8-B275-456B-6FCF-6673949EE4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91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596285620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02C3D2-934F-D1EC-B7B3-1ACE04C54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AE59A6-8656-17B2-E18B-EFEA34F3B3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ABF957-061D-173E-059C-32DC504757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17ABEB-D06D-5444-673E-4459D8E5DF4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92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9721732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E37F54-1EDC-C8C6-DF37-C04301CDB2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27751CB-60AE-C7E7-D6B0-BE227D24CF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16FEEE-ACB1-7314-C987-C65CEFA678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27E22B-06B0-BAA9-C9BD-ED150A293A9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93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75073911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B3C0963-2152-4008-8F2F-208A8E226257}" type="slidenum">
              <a:rPr lang="id-ID" smtClean="0"/>
              <a:pPr/>
              <a:t>94</a:t>
            </a:fld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9172197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hyperlink" Target="http://pptmon.com/" TargetMode="External"/><Relationship Id="rId7" Type="http://schemas.openxmlformats.org/officeDocument/2006/relationships/hyperlink" Target="http://www.pptmon.com/" TargetMode="External"/><Relationship Id="rId12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pptmon.com/" TargetMode="External"/><Relationship Id="rId11" Type="http://schemas.openxmlformats.org/officeDocument/2006/relationships/image" Target="../media/image8.png"/><Relationship Id="rId5" Type="http://schemas.openxmlformats.org/officeDocument/2006/relationships/image" Target="../media/image4.svg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3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11" Type="http://schemas.openxmlformats.org/officeDocument/2006/relationships/image" Target="../media/image14.png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13.png"/><Relationship Id="rId4" Type="http://schemas.openxmlformats.org/officeDocument/2006/relationships/image" Target="../media/image4.svg"/><Relationship Id="rId9" Type="http://schemas.openxmlformats.org/officeDocument/2006/relationships/image" Target="../media/image12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17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20.png"/><Relationship Id="rId4" Type="http://schemas.openxmlformats.org/officeDocument/2006/relationships/image" Target="../media/image4.svg"/><Relationship Id="rId9" Type="http://schemas.openxmlformats.org/officeDocument/2006/relationships/image" Target="../media/image19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image" Target="../media/image19.png"/><Relationship Id="rId2" Type="http://schemas.openxmlformats.org/officeDocument/2006/relationships/hyperlink" Target="http://pptmon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www.pptmon.com/" TargetMode="External"/><Relationship Id="rId11" Type="http://schemas.openxmlformats.org/officeDocument/2006/relationships/image" Target="../media/image14.png"/><Relationship Id="rId5" Type="http://schemas.openxmlformats.org/officeDocument/2006/relationships/hyperlink" Target="https://pptmon.com/" TargetMode="External"/><Relationship Id="rId10" Type="http://schemas.openxmlformats.org/officeDocument/2006/relationships/image" Target="../media/image11.png"/><Relationship Id="rId4" Type="http://schemas.openxmlformats.org/officeDocument/2006/relationships/image" Target="../media/image4.svg"/><Relationship Id="rId9" Type="http://schemas.openxmlformats.org/officeDocument/2006/relationships/image" Target="../media/image1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-5871"/>
            <a:ext cx="10118944" cy="6863872"/>
          </a:xfrm>
          <a:custGeom>
            <a:avLst/>
            <a:gdLst>
              <a:gd name="connsiteX0" fmla="*/ 0 w 4686300"/>
              <a:gd name="connsiteY0" fmla="*/ 0 h 7090685"/>
              <a:gd name="connsiteX1" fmla="*/ 4686300 w 4686300"/>
              <a:gd name="connsiteY1" fmla="*/ 0 h 7090685"/>
              <a:gd name="connsiteX2" fmla="*/ 4686300 w 4686300"/>
              <a:gd name="connsiteY2" fmla="*/ 7090685 h 7090685"/>
              <a:gd name="connsiteX3" fmla="*/ 0 w 4686300"/>
              <a:gd name="connsiteY3" fmla="*/ 7090685 h 7090685"/>
              <a:gd name="connsiteX4" fmla="*/ 0 w 4686300"/>
              <a:gd name="connsiteY4" fmla="*/ 0 h 7090685"/>
              <a:gd name="connsiteX0" fmla="*/ 0 w 10496550"/>
              <a:gd name="connsiteY0" fmla="*/ 19050 h 7109735"/>
              <a:gd name="connsiteX1" fmla="*/ 10496550 w 10496550"/>
              <a:gd name="connsiteY1" fmla="*/ 0 h 7109735"/>
              <a:gd name="connsiteX2" fmla="*/ 4686300 w 10496550"/>
              <a:gd name="connsiteY2" fmla="*/ 7109735 h 7109735"/>
              <a:gd name="connsiteX3" fmla="*/ 0 w 10496550"/>
              <a:gd name="connsiteY3" fmla="*/ 7109735 h 7109735"/>
              <a:gd name="connsiteX4" fmla="*/ 0 w 10496550"/>
              <a:gd name="connsiteY4" fmla="*/ 19050 h 7109735"/>
              <a:gd name="connsiteX0" fmla="*/ 0 w 10496550"/>
              <a:gd name="connsiteY0" fmla="*/ 19050 h 7120009"/>
              <a:gd name="connsiteX1" fmla="*/ 10496550 w 10496550"/>
              <a:gd name="connsiteY1" fmla="*/ 0 h 7120009"/>
              <a:gd name="connsiteX2" fmla="*/ 5497958 w 10496550"/>
              <a:gd name="connsiteY2" fmla="*/ 7120009 h 7120009"/>
              <a:gd name="connsiteX3" fmla="*/ 0 w 10496550"/>
              <a:gd name="connsiteY3" fmla="*/ 7109735 h 7120009"/>
              <a:gd name="connsiteX4" fmla="*/ 0 w 10496550"/>
              <a:gd name="connsiteY4" fmla="*/ 19050 h 7120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96550" h="7120009">
                <a:moveTo>
                  <a:pt x="0" y="19050"/>
                </a:moveTo>
                <a:lnTo>
                  <a:pt x="10496550" y="0"/>
                </a:lnTo>
                <a:lnTo>
                  <a:pt x="5497958" y="7120009"/>
                </a:lnTo>
                <a:lnTo>
                  <a:pt x="0" y="7109735"/>
                </a:lnTo>
                <a:lnTo>
                  <a:pt x="0" y="19050"/>
                </a:lnTo>
                <a:close/>
              </a:path>
            </a:pathLst>
          </a:custGeo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59774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 flipH="1">
            <a:off x="2073897" y="-5871"/>
            <a:ext cx="10118944" cy="6863872"/>
          </a:xfrm>
          <a:custGeom>
            <a:avLst/>
            <a:gdLst>
              <a:gd name="connsiteX0" fmla="*/ 0 w 4686300"/>
              <a:gd name="connsiteY0" fmla="*/ 0 h 7090685"/>
              <a:gd name="connsiteX1" fmla="*/ 4686300 w 4686300"/>
              <a:gd name="connsiteY1" fmla="*/ 0 h 7090685"/>
              <a:gd name="connsiteX2" fmla="*/ 4686300 w 4686300"/>
              <a:gd name="connsiteY2" fmla="*/ 7090685 h 7090685"/>
              <a:gd name="connsiteX3" fmla="*/ 0 w 4686300"/>
              <a:gd name="connsiteY3" fmla="*/ 7090685 h 7090685"/>
              <a:gd name="connsiteX4" fmla="*/ 0 w 4686300"/>
              <a:gd name="connsiteY4" fmla="*/ 0 h 7090685"/>
              <a:gd name="connsiteX0" fmla="*/ 0 w 10496550"/>
              <a:gd name="connsiteY0" fmla="*/ 19050 h 7109735"/>
              <a:gd name="connsiteX1" fmla="*/ 10496550 w 10496550"/>
              <a:gd name="connsiteY1" fmla="*/ 0 h 7109735"/>
              <a:gd name="connsiteX2" fmla="*/ 4686300 w 10496550"/>
              <a:gd name="connsiteY2" fmla="*/ 7109735 h 7109735"/>
              <a:gd name="connsiteX3" fmla="*/ 0 w 10496550"/>
              <a:gd name="connsiteY3" fmla="*/ 7109735 h 7109735"/>
              <a:gd name="connsiteX4" fmla="*/ 0 w 10496550"/>
              <a:gd name="connsiteY4" fmla="*/ 19050 h 7109735"/>
              <a:gd name="connsiteX0" fmla="*/ 0 w 10496550"/>
              <a:gd name="connsiteY0" fmla="*/ 19050 h 7120009"/>
              <a:gd name="connsiteX1" fmla="*/ 10496550 w 10496550"/>
              <a:gd name="connsiteY1" fmla="*/ 0 h 7120009"/>
              <a:gd name="connsiteX2" fmla="*/ 5497958 w 10496550"/>
              <a:gd name="connsiteY2" fmla="*/ 7120009 h 7120009"/>
              <a:gd name="connsiteX3" fmla="*/ 0 w 10496550"/>
              <a:gd name="connsiteY3" fmla="*/ 7109735 h 7120009"/>
              <a:gd name="connsiteX4" fmla="*/ 0 w 10496550"/>
              <a:gd name="connsiteY4" fmla="*/ 19050 h 7120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496550" h="7120009">
                <a:moveTo>
                  <a:pt x="0" y="19050"/>
                </a:moveTo>
                <a:lnTo>
                  <a:pt x="10496550" y="0"/>
                </a:lnTo>
                <a:lnTo>
                  <a:pt x="5497958" y="7120009"/>
                </a:lnTo>
                <a:lnTo>
                  <a:pt x="0" y="7109735"/>
                </a:lnTo>
                <a:lnTo>
                  <a:pt x="0" y="19050"/>
                </a:lnTo>
                <a:close/>
              </a:path>
            </a:pathLst>
          </a:custGeo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20069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0644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1702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2"/>
          <p:cNvSpPr>
            <a:spLocks noGrp="1"/>
          </p:cNvSpPr>
          <p:nvPr>
            <p:ph type="pic" sz="quarter" idx="16" hasCustomPrompt="1"/>
          </p:nvPr>
        </p:nvSpPr>
        <p:spPr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  <a:alpha val="63000"/>
            </a:schemeClr>
          </a:solidFill>
          <a:ln w="25400">
            <a:noFill/>
          </a:ln>
          <a:effectLst/>
        </p:spPr>
        <p:txBody>
          <a:bodyPr anchor="b" anchorCtr="1"/>
          <a:lstStyle>
            <a:lvl1pPr algn="ctr" rtl="0">
              <a:buNone/>
              <a:defRPr sz="1200" baseline="0"/>
            </a:lvl1pPr>
          </a:lstStyle>
          <a:p>
            <a:r>
              <a:rPr lang="en-US" dirty="0"/>
              <a:t>Image holder</a:t>
            </a:r>
          </a:p>
        </p:txBody>
      </p:sp>
    </p:spTree>
    <p:extLst>
      <p:ext uri="{BB962C8B-B14F-4D97-AF65-F5344CB8AC3E}">
        <p14:creationId xmlns:p14="http://schemas.microsoft.com/office/powerpoint/2010/main" val="2781403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3621021"/>
            <a:ext cx="12192000" cy="323697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6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thiti" panose="00000500000000000000" pitchFamily="2" charset="-34"/>
              </a:defRPr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53082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>
            <a:extLst>
              <a:ext uri="{FF2B5EF4-FFF2-40B4-BE49-F238E27FC236}">
                <a16:creationId xmlns:a16="http://schemas.microsoft.com/office/drawing/2014/main" id="{CA97EC0A-16CC-4A4B-A441-398609F6E97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53"/>
          <a:stretch/>
        </p:blipFill>
        <p:spPr>
          <a:xfrm rot="16200000">
            <a:off x="1042572" y="-746798"/>
            <a:ext cx="957505" cy="2451103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sp>
        <p:nvSpPr>
          <p:cNvPr id="9" name="그림 개체 틀 4">
            <a:extLst>
              <a:ext uri="{FF2B5EF4-FFF2-40B4-BE49-F238E27FC236}">
                <a16:creationId xmlns:a16="http://schemas.microsoft.com/office/drawing/2014/main" id="{BFB2C724-40A0-40C0-968C-24606896BBD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010653" y="965424"/>
            <a:ext cx="3320047" cy="4927152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wrap="square" lIns="90000" tIns="828000" anchor="ctr" anchorCtr="1"/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sz="11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pic>
        <p:nvPicPr>
          <p:cNvPr id="10" name="Graphic 3">
            <a:hlinkClick r:id="rId3"/>
            <a:extLst>
              <a:ext uri="{FF2B5EF4-FFF2-40B4-BE49-F238E27FC236}">
                <a16:creationId xmlns:a16="http://schemas.microsoft.com/office/drawing/2014/main" id="{6B2076CD-F00A-4B5E-9432-44C9550176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9909"/>
          <a:stretch/>
        </p:blipFill>
        <p:spPr>
          <a:xfrm>
            <a:off x="5752142" y="6881202"/>
            <a:ext cx="2239204" cy="246221"/>
          </a:xfrm>
          <a:prstGeom prst="rect">
            <a:avLst/>
          </a:prstGeom>
        </p:spPr>
      </p:pic>
      <p:sp>
        <p:nvSpPr>
          <p:cNvPr id="11" name="TextBox 10">
            <a:hlinkClick r:id="rId6"/>
            <a:extLst>
              <a:ext uri="{FF2B5EF4-FFF2-40B4-BE49-F238E27FC236}">
                <a16:creationId xmlns:a16="http://schemas.microsoft.com/office/drawing/2014/main" id="{8386F2C2-40C1-4851-BB3F-C73DB695EA48}"/>
              </a:ext>
            </a:extLst>
          </p:cNvPr>
          <p:cNvSpPr txBox="1"/>
          <p:nvPr userDrawn="1"/>
        </p:nvSpPr>
        <p:spPr>
          <a:xfrm>
            <a:off x="4200655" y="6911523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IBM Plex Sans Thai" panose="020B0503050203000203" pitchFamily="34" charset="-34"/>
                <a:cs typeface="IBM Plex Sans Thai" panose="020B0503050203000203" pitchFamily="34" charset="-34"/>
                <a:hlinkClick r:id="rId7"/>
              </a:rPr>
              <a:t>Presentation template by</a:t>
            </a:r>
            <a:endParaRPr lang="ko-KR" altLang="en-US" sz="1000" u="none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D5E49129-5AEF-4BBA-B8A9-D3B9CD9D50E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95796" y="1"/>
            <a:ext cx="2596204" cy="1945532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EE29E4D3-D839-4A15-9DA7-D328F13A77D5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766703" y="4432703"/>
            <a:ext cx="3142034" cy="1708560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20D12C45-3CE4-42BB-A762-64F404652BB7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4140055"/>
            <a:ext cx="3913841" cy="2717945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58A8F68D-B9D1-49A1-9E2B-208993E1C5F0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0171421" y="4837421"/>
            <a:ext cx="997608" cy="3043550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AFD6D7DB-AD70-4559-B81A-2257816A2388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0" y="0"/>
            <a:ext cx="884736" cy="2996119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20626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그림 개체 틀 4">
            <a:extLst>
              <a:ext uri="{FF2B5EF4-FFF2-40B4-BE49-F238E27FC236}">
                <a16:creationId xmlns:a16="http://schemas.microsoft.com/office/drawing/2014/main" id="{F8291312-CFC5-4776-961A-4425D7F33ABD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860252" y="1873100"/>
            <a:ext cx="4640005" cy="3111801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/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  <p:pic>
        <p:nvPicPr>
          <p:cNvPr id="8" name="Graphic 3">
            <a:hlinkClick r:id="rId2"/>
            <a:extLst>
              <a:ext uri="{FF2B5EF4-FFF2-40B4-BE49-F238E27FC236}">
                <a16:creationId xmlns:a16="http://schemas.microsoft.com/office/drawing/2014/main" id="{8EB28C98-CF71-4AEB-A144-604AA5D89DE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5752142" y="6881202"/>
            <a:ext cx="2239204" cy="246221"/>
          </a:xfrm>
          <a:prstGeom prst="rect">
            <a:avLst/>
          </a:prstGeom>
        </p:spPr>
      </p:pic>
      <p:sp>
        <p:nvSpPr>
          <p:cNvPr id="10" name="TextBox 9">
            <a:hlinkClick r:id="rId5"/>
            <a:extLst>
              <a:ext uri="{FF2B5EF4-FFF2-40B4-BE49-F238E27FC236}">
                <a16:creationId xmlns:a16="http://schemas.microsoft.com/office/drawing/2014/main" id="{79157A85-7036-4F19-BE8B-CECC88A67DF2}"/>
              </a:ext>
            </a:extLst>
          </p:cNvPr>
          <p:cNvSpPr txBox="1"/>
          <p:nvPr userDrawn="1"/>
        </p:nvSpPr>
        <p:spPr>
          <a:xfrm>
            <a:off x="4200655" y="6911523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IBM Plex Sans Thai" panose="020B0503050203000203" pitchFamily="34" charset="-34"/>
                <a:cs typeface="IBM Plex Sans Thai" panose="020B0503050203000203" pitchFamily="34" charset="-34"/>
                <a:hlinkClick r:id="rId6"/>
              </a:rPr>
              <a:t>Presentation template by</a:t>
            </a:r>
            <a:endParaRPr lang="ko-KR" altLang="en-US" sz="1000" u="none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B60D4C20-C1FE-441D-9AF5-FAAEB196B79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67174" y="667174"/>
            <a:ext cx="2607013" cy="1272666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DDB4B2DD-3CE2-4BA1-A734-83415329ECD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50" y="0"/>
            <a:ext cx="5657492" cy="650611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4E4C8DDC-0639-498E-9EE9-DA4B12FFF2AC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" y="4105071"/>
            <a:ext cx="3355514" cy="2752928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22FBBFC-358F-4428-AE3A-4D82107A19B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911"/>
          <a:stretch/>
        </p:blipFill>
        <p:spPr>
          <a:xfrm rot="5400000">
            <a:off x="1162642" y="4445362"/>
            <a:ext cx="1249995" cy="3575280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17E1C884-2814-47A9-BD0C-42630E6D3CE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052"/>
          <a:stretch/>
        </p:blipFill>
        <p:spPr>
          <a:xfrm>
            <a:off x="8716684" y="5296843"/>
            <a:ext cx="3475316" cy="1561157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ABC1007A-B50A-45DC-B7DD-AC93699B2A9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10" r="42182"/>
          <a:stretch/>
        </p:blipFill>
        <p:spPr>
          <a:xfrm>
            <a:off x="11235093" y="0"/>
            <a:ext cx="956908" cy="3298202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24C987B0-2681-42EA-88F8-72DEDFA42C0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>
          <a:xfrm rot="5400000">
            <a:off x="10283862" y="-871153"/>
            <a:ext cx="1036985" cy="2779293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870038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PPTM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그림 개체 틀 2">
            <a:extLst>
              <a:ext uri="{FF2B5EF4-FFF2-40B4-BE49-F238E27FC236}">
                <a16:creationId xmlns:a16="http://schemas.microsoft.com/office/drawing/2014/main" id="{A759BBC6-D95A-427C-982D-EAE129B9DB8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1111800" y="1790591"/>
            <a:ext cx="3274950" cy="3276818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720000" anchor="ctr" anchorCtr="1"/>
          <a:lstStyle>
            <a:lvl1pPr marL="228600" marR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lang="ko-KR" altLang="en-US" sz="1000"/>
            </a:lvl1pPr>
          </a:lstStyle>
          <a:p>
            <a:pPr marL="228600" marR="0" lvl="0" indent="-228600" algn="l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dirty="0"/>
              <a:t>Click icon to add picture</a:t>
            </a:r>
            <a:endParaRPr lang="ko-KR" altLang="en-US" dirty="0"/>
          </a:p>
        </p:txBody>
      </p:sp>
      <p:pic>
        <p:nvPicPr>
          <p:cNvPr id="8" name="Graphic 3">
            <a:hlinkClick r:id="rId2"/>
            <a:extLst>
              <a:ext uri="{FF2B5EF4-FFF2-40B4-BE49-F238E27FC236}">
                <a16:creationId xmlns:a16="http://schemas.microsoft.com/office/drawing/2014/main" id="{68472ABB-6DC6-44F1-8A7F-3BBD44F8E6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5752142" y="6881202"/>
            <a:ext cx="2239204" cy="246221"/>
          </a:xfrm>
          <a:prstGeom prst="rect">
            <a:avLst/>
          </a:prstGeom>
        </p:spPr>
      </p:pic>
      <p:sp>
        <p:nvSpPr>
          <p:cNvPr id="10" name="TextBox 9">
            <a:hlinkClick r:id="rId5"/>
            <a:extLst>
              <a:ext uri="{FF2B5EF4-FFF2-40B4-BE49-F238E27FC236}">
                <a16:creationId xmlns:a16="http://schemas.microsoft.com/office/drawing/2014/main" id="{DE43E076-A57C-48DC-89F7-260CBB4953C1}"/>
              </a:ext>
            </a:extLst>
          </p:cNvPr>
          <p:cNvSpPr txBox="1"/>
          <p:nvPr userDrawn="1"/>
        </p:nvSpPr>
        <p:spPr>
          <a:xfrm>
            <a:off x="4200655" y="6911523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IBM Plex Sans Thai" panose="020B0503050203000203" pitchFamily="34" charset="-34"/>
                <a:cs typeface="IBM Plex Sans Thai" panose="020B0503050203000203" pitchFamily="34" charset="-34"/>
                <a:hlinkClick r:id="rId6"/>
              </a:rPr>
              <a:t>Presentation template by</a:t>
            </a:r>
            <a:endParaRPr lang="ko-KR" altLang="en-US" sz="1000" u="none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40F3473F-9D2B-4F2B-BBD0-38BBD0AF175D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616615" y="0"/>
            <a:ext cx="2854886" cy="1416477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3CC7ADA4-FA69-42CD-B24A-6B908E96A41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140055"/>
            <a:ext cx="3451790" cy="2717945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7DB82E99-1D2A-45BD-98E9-D785CD93DFEA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337" y="6129558"/>
            <a:ext cx="4482722" cy="728442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27" name="그림 26">
            <a:extLst>
              <a:ext uri="{FF2B5EF4-FFF2-40B4-BE49-F238E27FC236}">
                <a16:creationId xmlns:a16="http://schemas.microsoft.com/office/drawing/2014/main" id="{12EC7019-A37A-4D0C-BF78-99372795CF36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0742199" y="-2"/>
            <a:ext cx="1449801" cy="2587558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954407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32B9F-3847-CC88-F16B-A91E20BBA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IBM Plex Sans Thai" panose="020B0503050203000203" pitchFamily="34" charset="-34"/>
                <a:cs typeface="IBM Plex Sans Thai" panose="020B0503050203000203" pitchFamily="34" charset="-34"/>
              </a:defRPr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3E41E3-5E50-260C-6F93-F58DCC0E8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6F40F6-2A7D-DB13-0765-C75BFAF2A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ECD55-BD20-44A3-9037-10FEE25CECBA}" type="datetime1">
              <a:rPr lang="th-TH" smtClean="0"/>
              <a:t>10/02/67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2E2646-343D-A3C0-5B1C-ED2984EA8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606C1A-2339-97F1-EDA1-87B1F57C02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71C777-CCE7-4B7B-ABB0-76D4E6E20FA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79444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A59C0E8-5528-4D45-942C-C6299631A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9F035-1A58-4E8F-B073-511F8CF054E5}" type="datetimeFigureOut">
              <a:rPr lang="en-US" smtClean="0"/>
              <a:t>2/10/2024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64BD1F-D466-4A19-8E93-C7EE4ECD3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A97F7A-1082-479F-B6BE-1977C444C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AFFF6-1B6C-4BDB-B724-BBD16EA5D55B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F37747CE-9C06-4F1F-8D4C-2164D2A315A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942366" y="96755"/>
            <a:ext cx="9043092" cy="7451574"/>
          </a:xfrm>
          <a:custGeom>
            <a:avLst/>
            <a:gdLst>
              <a:gd name="connsiteX0" fmla="*/ 3879352 w 9043092"/>
              <a:gd name="connsiteY0" fmla="*/ 4583506 h 7451574"/>
              <a:gd name="connsiteX1" fmla="*/ 5121283 w 9043092"/>
              <a:gd name="connsiteY1" fmla="*/ 5300523 h 7451574"/>
              <a:gd name="connsiteX2" fmla="*/ 5121283 w 9043092"/>
              <a:gd name="connsiteY2" fmla="*/ 6734557 h 7451574"/>
              <a:gd name="connsiteX3" fmla="*/ 3879352 w 9043092"/>
              <a:gd name="connsiteY3" fmla="*/ 7451574 h 7451574"/>
              <a:gd name="connsiteX4" fmla="*/ 2637421 w 9043092"/>
              <a:gd name="connsiteY4" fmla="*/ 6734557 h 7451574"/>
              <a:gd name="connsiteX5" fmla="*/ 2637421 w 9043092"/>
              <a:gd name="connsiteY5" fmla="*/ 5300523 h 7451574"/>
              <a:gd name="connsiteX6" fmla="*/ 1241930 w 9043092"/>
              <a:gd name="connsiteY6" fmla="*/ 4583505 h 7451574"/>
              <a:gd name="connsiteX7" fmla="*/ 2483861 w 9043092"/>
              <a:gd name="connsiteY7" fmla="*/ 5300522 h 7451574"/>
              <a:gd name="connsiteX8" fmla="*/ 2483861 w 9043092"/>
              <a:gd name="connsiteY8" fmla="*/ 6734556 h 7451574"/>
              <a:gd name="connsiteX9" fmla="*/ 1241930 w 9043092"/>
              <a:gd name="connsiteY9" fmla="*/ 7451573 h 7451574"/>
              <a:gd name="connsiteX10" fmla="*/ 0 w 9043092"/>
              <a:gd name="connsiteY10" fmla="*/ 6734556 h 7451574"/>
              <a:gd name="connsiteX11" fmla="*/ 0 w 9043092"/>
              <a:gd name="connsiteY11" fmla="*/ 5300522 h 7451574"/>
              <a:gd name="connsiteX12" fmla="*/ 6516776 w 9043092"/>
              <a:gd name="connsiteY12" fmla="*/ 4583504 h 7451574"/>
              <a:gd name="connsiteX13" fmla="*/ 7758706 w 9043092"/>
              <a:gd name="connsiteY13" fmla="*/ 5300521 h 7451574"/>
              <a:gd name="connsiteX14" fmla="*/ 7758706 w 9043092"/>
              <a:gd name="connsiteY14" fmla="*/ 6734555 h 7451574"/>
              <a:gd name="connsiteX15" fmla="*/ 6516776 w 9043092"/>
              <a:gd name="connsiteY15" fmla="*/ 7451572 h 7451574"/>
              <a:gd name="connsiteX16" fmla="*/ 5274844 w 9043092"/>
              <a:gd name="connsiteY16" fmla="*/ 6734555 h 7451574"/>
              <a:gd name="connsiteX17" fmla="*/ 5274844 w 9043092"/>
              <a:gd name="connsiteY17" fmla="*/ 5300521 h 7451574"/>
              <a:gd name="connsiteX18" fmla="*/ 5163739 w 9043092"/>
              <a:gd name="connsiteY18" fmla="*/ 2287837 h 7451574"/>
              <a:gd name="connsiteX19" fmla="*/ 6405670 w 9043092"/>
              <a:gd name="connsiteY19" fmla="*/ 3004854 h 7451574"/>
              <a:gd name="connsiteX20" fmla="*/ 6405670 w 9043092"/>
              <a:gd name="connsiteY20" fmla="*/ 4438888 h 7451574"/>
              <a:gd name="connsiteX21" fmla="*/ 5163739 w 9043092"/>
              <a:gd name="connsiteY21" fmla="*/ 5155905 h 7451574"/>
              <a:gd name="connsiteX22" fmla="*/ 3921808 w 9043092"/>
              <a:gd name="connsiteY22" fmla="*/ 4438888 h 7451574"/>
              <a:gd name="connsiteX23" fmla="*/ 3921808 w 9043092"/>
              <a:gd name="connsiteY23" fmla="*/ 3004854 h 7451574"/>
              <a:gd name="connsiteX24" fmla="*/ 7801162 w 9043092"/>
              <a:gd name="connsiteY24" fmla="*/ 2287836 h 7451574"/>
              <a:gd name="connsiteX25" fmla="*/ 9043092 w 9043092"/>
              <a:gd name="connsiteY25" fmla="*/ 3004853 h 7451574"/>
              <a:gd name="connsiteX26" fmla="*/ 9043092 w 9043092"/>
              <a:gd name="connsiteY26" fmla="*/ 4438887 h 7451574"/>
              <a:gd name="connsiteX27" fmla="*/ 7801162 w 9043092"/>
              <a:gd name="connsiteY27" fmla="*/ 5155904 h 7451574"/>
              <a:gd name="connsiteX28" fmla="*/ 6559230 w 9043092"/>
              <a:gd name="connsiteY28" fmla="*/ 4438887 h 7451574"/>
              <a:gd name="connsiteX29" fmla="*/ 6559230 w 9043092"/>
              <a:gd name="connsiteY29" fmla="*/ 3004853 h 7451574"/>
              <a:gd name="connsiteX30" fmla="*/ 6482452 w 9043092"/>
              <a:gd name="connsiteY30" fmla="*/ 0 h 7451574"/>
              <a:gd name="connsiteX31" fmla="*/ 7724382 w 9043092"/>
              <a:gd name="connsiteY31" fmla="*/ 717017 h 7451574"/>
              <a:gd name="connsiteX32" fmla="*/ 7724382 w 9043092"/>
              <a:gd name="connsiteY32" fmla="*/ 2151051 h 7451574"/>
              <a:gd name="connsiteX33" fmla="*/ 6482452 w 9043092"/>
              <a:gd name="connsiteY33" fmla="*/ 2868068 h 7451574"/>
              <a:gd name="connsiteX34" fmla="*/ 5240520 w 9043092"/>
              <a:gd name="connsiteY34" fmla="*/ 2151051 h 7451574"/>
              <a:gd name="connsiteX35" fmla="*/ 5240520 w 9043092"/>
              <a:gd name="connsiteY35" fmla="*/ 717017 h 7451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9043092" h="7451574">
                <a:moveTo>
                  <a:pt x="3879352" y="4583506"/>
                </a:moveTo>
                <a:lnTo>
                  <a:pt x="5121283" y="5300523"/>
                </a:lnTo>
                <a:lnTo>
                  <a:pt x="5121283" y="6734557"/>
                </a:lnTo>
                <a:lnTo>
                  <a:pt x="3879352" y="7451574"/>
                </a:lnTo>
                <a:lnTo>
                  <a:pt x="2637421" y="6734557"/>
                </a:lnTo>
                <a:lnTo>
                  <a:pt x="2637421" y="5300523"/>
                </a:lnTo>
                <a:close/>
                <a:moveTo>
                  <a:pt x="1241930" y="4583505"/>
                </a:moveTo>
                <a:lnTo>
                  <a:pt x="2483861" y="5300522"/>
                </a:lnTo>
                <a:lnTo>
                  <a:pt x="2483861" y="6734556"/>
                </a:lnTo>
                <a:lnTo>
                  <a:pt x="1241930" y="7451573"/>
                </a:lnTo>
                <a:lnTo>
                  <a:pt x="0" y="6734556"/>
                </a:lnTo>
                <a:lnTo>
                  <a:pt x="0" y="5300522"/>
                </a:lnTo>
                <a:close/>
                <a:moveTo>
                  <a:pt x="6516776" y="4583504"/>
                </a:moveTo>
                <a:lnTo>
                  <a:pt x="7758706" y="5300521"/>
                </a:lnTo>
                <a:lnTo>
                  <a:pt x="7758706" y="6734555"/>
                </a:lnTo>
                <a:lnTo>
                  <a:pt x="6516776" y="7451572"/>
                </a:lnTo>
                <a:lnTo>
                  <a:pt x="5274844" y="6734555"/>
                </a:lnTo>
                <a:lnTo>
                  <a:pt x="5274844" y="5300521"/>
                </a:lnTo>
                <a:close/>
                <a:moveTo>
                  <a:pt x="5163739" y="2287837"/>
                </a:moveTo>
                <a:lnTo>
                  <a:pt x="6405670" y="3004854"/>
                </a:lnTo>
                <a:lnTo>
                  <a:pt x="6405670" y="4438888"/>
                </a:lnTo>
                <a:lnTo>
                  <a:pt x="5163739" y="5155905"/>
                </a:lnTo>
                <a:lnTo>
                  <a:pt x="3921808" y="4438888"/>
                </a:lnTo>
                <a:lnTo>
                  <a:pt x="3921808" y="3004854"/>
                </a:lnTo>
                <a:close/>
                <a:moveTo>
                  <a:pt x="7801162" y="2287836"/>
                </a:moveTo>
                <a:lnTo>
                  <a:pt x="9043092" y="3004853"/>
                </a:lnTo>
                <a:lnTo>
                  <a:pt x="9043092" y="4438887"/>
                </a:lnTo>
                <a:lnTo>
                  <a:pt x="7801162" y="5155904"/>
                </a:lnTo>
                <a:lnTo>
                  <a:pt x="6559230" y="4438887"/>
                </a:lnTo>
                <a:lnTo>
                  <a:pt x="6559230" y="3004853"/>
                </a:lnTo>
                <a:close/>
                <a:moveTo>
                  <a:pt x="6482452" y="0"/>
                </a:moveTo>
                <a:lnTo>
                  <a:pt x="7724382" y="717017"/>
                </a:lnTo>
                <a:lnTo>
                  <a:pt x="7724382" y="2151051"/>
                </a:lnTo>
                <a:lnTo>
                  <a:pt x="6482452" y="2868068"/>
                </a:lnTo>
                <a:lnTo>
                  <a:pt x="5240520" y="2151051"/>
                </a:lnTo>
                <a:lnTo>
                  <a:pt x="5240520" y="71701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3833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7D4BC815-D240-4913-935C-1A113693484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464300" y="1997226"/>
            <a:ext cx="6591300" cy="3844773"/>
          </a:xfrm>
          <a:noFill/>
        </p:spPr>
        <p:txBody>
          <a:bodyPr anchor="ctr">
            <a:normAutofit/>
          </a:bodyPr>
          <a:lstStyle>
            <a:lvl1pPr algn="ctr">
              <a:defRPr sz="1800"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609213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PTM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raphic 3">
            <a:hlinkClick r:id="rId2"/>
            <a:extLst>
              <a:ext uri="{FF2B5EF4-FFF2-40B4-BE49-F238E27FC236}">
                <a16:creationId xmlns:a16="http://schemas.microsoft.com/office/drawing/2014/main" id="{621285B0-77D3-48FF-8E8A-BBA3569B384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9909"/>
          <a:stretch/>
        </p:blipFill>
        <p:spPr>
          <a:xfrm>
            <a:off x="5752142" y="6881202"/>
            <a:ext cx="2239204" cy="246221"/>
          </a:xfrm>
          <a:prstGeom prst="rect">
            <a:avLst/>
          </a:prstGeom>
        </p:spPr>
      </p:pic>
      <p:sp>
        <p:nvSpPr>
          <p:cNvPr id="23" name="TextBox 22">
            <a:hlinkClick r:id="rId5"/>
            <a:extLst>
              <a:ext uri="{FF2B5EF4-FFF2-40B4-BE49-F238E27FC236}">
                <a16:creationId xmlns:a16="http://schemas.microsoft.com/office/drawing/2014/main" id="{8B5683B4-B516-41F7-B3F8-3363A2892A65}"/>
              </a:ext>
            </a:extLst>
          </p:cNvPr>
          <p:cNvSpPr txBox="1"/>
          <p:nvPr userDrawn="1"/>
        </p:nvSpPr>
        <p:spPr>
          <a:xfrm>
            <a:off x="4200655" y="6911523"/>
            <a:ext cx="269063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u="none" dirty="0">
                <a:latin typeface="IBM Plex Sans Thai" panose="020B0503050203000203" pitchFamily="34" charset="-34"/>
                <a:cs typeface="IBM Plex Sans Thai" panose="020B0503050203000203" pitchFamily="34" charset="-34"/>
                <a:hlinkClick r:id="rId6"/>
              </a:rPr>
              <a:t>Presentation template by</a:t>
            </a:r>
            <a:endParaRPr lang="ko-KR" altLang="en-US" sz="1000" u="none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C4C96FB-DD6F-445F-913D-4DF4B3838B5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5810" cy="3429000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346692CD-81F0-4D8A-9C81-BAF1B8604E98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-1" y="2740758"/>
            <a:ext cx="5928829" cy="4117242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44" name="그림 43">
            <a:extLst>
              <a:ext uri="{FF2B5EF4-FFF2-40B4-BE49-F238E27FC236}">
                <a16:creationId xmlns:a16="http://schemas.microsoft.com/office/drawing/2014/main" id="{6B6C7A4A-A140-4752-8B45-D28375ABEB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74" r="21400"/>
          <a:stretch/>
        </p:blipFill>
        <p:spPr>
          <a:xfrm>
            <a:off x="10465685" y="45781"/>
            <a:ext cx="1726316" cy="4584763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7E5E19EE-66CE-4358-A1E1-ECB46E666E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72" r="1911" b="-1"/>
          <a:stretch/>
        </p:blipFill>
        <p:spPr>
          <a:xfrm>
            <a:off x="3459856" y="0"/>
            <a:ext cx="8732144" cy="977984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42" name="그림 41">
            <a:extLst>
              <a:ext uri="{FF2B5EF4-FFF2-40B4-BE49-F238E27FC236}">
                <a16:creationId xmlns:a16="http://schemas.microsoft.com/office/drawing/2014/main" id="{BCA9B518-698C-4266-922C-D01C4515708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30"/>
          <a:stretch/>
        </p:blipFill>
        <p:spPr>
          <a:xfrm>
            <a:off x="7998545" y="4399196"/>
            <a:ext cx="4193455" cy="2458804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21C39700-ED99-4699-9C3C-24919AFA24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067"/>
          <a:stretch/>
        </p:blipFill>
        <p:spPr>
          <a:xfrm>
            <a:off x="3807786" y="6201443"/>
            <a:ext cx="6127916" cy="656557"/>
          </a:xfrm>
          <a:prstGeom prst="rect">
            <a:avLst/>
          </a:prstGeom>
          <a:effectLst>
            <a:outerShdw blurRad="152400" sx="101000" sy="101000" algn="ctr" rotWithShape="0">
              <a:prstClr val="black">
                <a:alpha val="17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018067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3624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76" r:id="rId2"/>
    <p:sldLayoutId id="2147483661" r:id="rId3"/>
    <p:sldLayoutId id="2147483677" r:id="rId4"/>
    <p:sldLayoutId id="2147483693" r:id="rId5"/>
    <p:sldLayoutId id="2147483694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17/06/relationships/model3d" Target="../media/model3d1.glb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svg"/><Relationship Id="rId18" Type="http://schemas.openxmlformats.org/officeDocument/2006/relationships/image" Target="../media/image50.png"/><Relationship Id="rId26" Type="http://schemas.openxmlformats.org/officeDocument/2006/relationships/image" Target="../media/image58.svg"/><Relationship Id="rId3" Type="http://schemas.openxmlformats.org/officeDocument/2006/relationships/image" Target="../media/image36.png"/><Relationship Id="rId21" Type="http://schemas.openxmlformats.org/officeDocument/2006/relationships/image" Target="../media/image53.svg"/><Relationship Id="rId7" Type="http://schemas.openxmlformats.org/officeDocument/2006/relationships/image" Target="../media/image39.svg"/><Relationship Id="rId12" Type="http://schemas.openxmlformats.org/officeDocument/2006/relationships/image" Target="../media/image44.png"/><Relationship Id="rId17" Type="http://schemas.openxmlformats.org/officeDocument/2006/relationships/image" Target="../media/image49.svg"/><Relationship Id="rId25" Type="http://schemas.openxmlformats.org/officeDocument/2006/relationships/image" Target="../media/image57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48.png"/><Relationship Id="rId20" Type="http://schemas.openxmlformats.org/officeDocument/2006/relationships/image" Target="../media/image52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24" Type="http://schemas.openxmlformats.org/officeDocument/2006/relationships/image" Target="../media/image56.png"/><Relationship Id="rId5" Type="http://schemas.openxmlformats.org/officeDocument/2006/relationships/image" Target="../media/image23.png"/><Relationship Id="rId15" Type="http://schemas.openxmlformats.org/officeDocument/2006/relationships/image" Target="../media/image47.svg"/><Relationship Id="rId23" Type="http://schemas.openxmlformats.org/officeDocument/2006/relationships/image" Target="../media/image55.svg"/><Relationship Id="rId10" Type="http://schemas.openxmlformats.org/officeDocument/2006/relationships/image" Target="../media/image42.png"/><Relationship Id="rId19" Type="http://schemas.openxmlformats.org/officeDocument/2006/relationships/image" Target="../media/image51.svg"/><Relationship Id="rId4" Type="http://schemas.openxmlformats.org/officeDocument/2006/relationships/image" Target="../media/image37.png"/><Relationship Id="rId9" Type="http://schemas.openxmlformats.org/officeDocument/2006/relationships/image" Target="../media/image41.svg"/><Relationship Id="rId14" Type="http://schemas.openxmlformats.org/officeDocument/2006/relationships/image" Target="../media/image46.png"/><Relationship Id="rId22" Type="http://schemas.openxmlformats.org/officeDocument/2006/relationships/image" Target="../media/image5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23.png"/><Relationship Id="rId7" Type="http://schemas.openxmlformats.org/officeDocument/2006/relationships/image" Target="../media/image63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11" Type="http://schemas.openxmlformats.org/officeDocument/2006/relationships/image" Target="../media/image67.svg"/><Relationship Id="rId5" Type="http://schemas.openxmlformats.org/officeDocument/2006/relationships/image" Target="../media/image61.sv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svg"/><Relationship Id="rId3" Type="http://schemas.openxmlformats.org/officeDocument/2006/relationships/image" Target="../media/image68.png"/><Relationship Id="rId7" Type="http://schemas.openxmlformats.org/officeDocument/2006/relationships/image" Target="../media/image7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0.svg"/><Relationship Id="rId5" Type="http://schemas.openxmlformats.org/officeDocument/2006/relationships/image" Target="../media/image69.png"/><Relationship Id="rId10" Type="http://schemas.openxmlformats.org/officeDocument/2006/relationships/image" Target="../media/image74.svg"/><Relationship Id="rId4" Type="http://schemas.openxmlformats.org/officeDocument/2006/relationships/image" Target="../media/image23.png"/><Relationship Id="rId9" Type="http://schemas.openxmlformats.org/officeDocument/2006/relationships/image" Target="../media/image7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8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87.jpeg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94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9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3.png"/><Relationship Id="rId5" Type="http://schemas.openxmlformats.org/officeDocument/2006/relationships/image" Target="../media/image102.svg"/><Relationship Id="rId4" Type="http://schemas.openxmlformats.org/officeDocument/2006/relationships/image" Target="../media/image10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7" Type="http://schemas.openxmlformats.org/officeDocument/2006/relationships/image" Target="../media/image10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4.png"/><Relationship Id="rId5" Type="http://schemas.openxmlformats.org/officeDocument/2006/relationships/image" Target="../media/image102.svg"/><Relationship Id="rId4" Type="http://schemas.openxmlformats.org/officeDocument/2006/relationships/image" Target="../media/image10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6.png"/><Relationship Id="rId5" Type="http://schemas.openxmlformats.org/officeDocument/2006/relationships/image" Target="../media/image102.svg"/><Relationship Id="rId4" Type="http://schemas.openxmlformats.org/officeDocument/2006/relationships/image" Target="../media/image10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6.png"/><Relationship Id="rId5" Type="http://schemas.openxmlformats.org/officeDocument/2006/relationships/image" Target="../media/image102.svg"/><Relationship Id="rId4" Type="http://schemas.openxmlformats.org/officeDocument/2006/relationships/image" Target="../media/image10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7.png"/><Relationship Id="rId5" Type="http://schemas.openxmlformats.org/officeDocument/2006/relationships/image" Target="../media/image102.svg"/><Relationship Id="rId4" Type="http://schemas.openxmlformats.org/officeDocument/2006/relationships/image" Target="../media/image101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svg"/><Relationship Id="rId13" Type="http://schemas.openxmlformats.org/officeDocument/2006/relationships/image" Target="../media/image118.png"/><Relationship Id="rId3" Type="http://schemas.openxmlformats.org/officeDocument/2006/relationships/image" Target="../media/image108.png"/><Relationship Id="rId7" Type="http://schemas.openxmlformats.org/officeDocument/2006/relationships/image" Target="../media/image112.png"/><Relationship Id="rId12" Type="http://schemas.openxmlformats.org/officeDocument/2006/relationships/image" Target="../media/image11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1.svg"/><Relationship Id="rId11" Type="http://schemas.openxmlformats.org/officeDocument/2006/relationships/image" Target="../media/image116.png"/><Relationship Id="rId5" Type="http://schemas.openxmlformats.org/officeDocument/2006/relationships/image" Target="../media/image110.png"/><Relationship Id="rId10" Type="http://schemas.openxmlformats.org/officeDocument/2006/relationships/image" Target="../media/image115.svg"/><Relationship Id="rId4" Type="http://schemas.openxmlformats.org/officeDocument/2006/relationships/image" Target="../media/image109.svg"/><Relationship Id="rId9" Type="http://schemas.openxmlformats.org/officeDocument/2006/relationships/image" Target="../media/image114.png"/><Relationship Id="rId14" Type="http://schemas.openxmlformats.org/officeDocument/2006/relationships/image" Target="../media/image11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4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7.png"/><Relationship Id="rId4" Type="http://schemas.openxmlformats.org/officeDocument/2006/relationships/image" Target="../media/image12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8.png"/><Relationship Id="rId4" Type="http://schemas.openxmlformats.org/officeDocument/2006/relationships/image" Target="../media/image12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9.png"/><Relationship Id="rId4" Type="http://schemas.openxmlformats.org/officeDocument/2006/relationships/image" Target="../media/image12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7.png"/><Relationship Id="rId4" Type="http://schemas.openxmlformats.org/officeDocument/2006/relationships/image" Target="../media/image13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1.png"/><Relationship Id="rId4" Type="http://schemas.openxmlformats.org/officeDocument/2006/relationships/image" Target="../media/image12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2.png"/><Relationship Id="rId4" Type="http://schemas.openxmlformats.org/officeDocument/2006/relationships/image" Target="../media/image12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9.png"/><Relationship Id="rId4" Type="http://schemas.openxmlformats.org/officeDocument/2006/relationships/image" Target="../media/image12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7.png"/><Relationship Id="rId4" Type="http://schemas.openxmlformats.org/officeDocument/2006/relationships/image" Target="../media/image13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4.png"/><Relationship Id="rId4" Type="http://schemas.openxmlformats.org/officeDocument/2006/relationships/image" Target="../media/image12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5.png"/><Relationship Id="rId4" Type="http://schemas.openxmlformats.org/officeDocument/2006/relationships/image" Target="../media/image12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6.png"/><Relationship Id="rId4" Type="http://schemas.openxmlformats.org/officeDocument/2006/relationships/image" Target="../media/image12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7.png"/><Relationship Id="rId4" Type="http://schemas.openxmlformats.org/officeDocument/2006/relationships/image" Target="../media/image12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8.png"/><Relationship Id="rId4" Type="http://schemas.openxmlformats.org/officeDocument/2006/relationships/image" Target="../media/image127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9.png"/><Relationship Id="rId4" Type="http://schemas.openxmlformats.org/officeDocument/2006/relationships/image" Target="../media/image12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0.png"/><Relationship Id="rId4" Type="http://schemas.openxmlformats.org/officeDocument/2006/relationships/image" Target="../media/image12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1.png"/><Relationship Id="rId4" Type="http://schemas.openxmlformats.org/officeDocument/2006/relationships/image" Target="../media/image12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7.png"/><Relationship Id="rId4" Type="http://schemas.openxmlformats.org/officeDocument/2006/relationships/image" Target="../media/image142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7.png"/><Relationship Id="rId4" Type="http://schemas.openxmlformats.org/officeDocument/2006/relationships/image" Target="../media/image14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7" Type="http://schemas.openxmlformats.org/officeDocument/2006/relationships/image" Target="../media/image148.sv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47.png"/><Relationship Id="rId5" Type="http://schemas.openxmlformats.org/officeDocument/2006/relationships/image" Target="../media/image146.svg"/><Relationship Id="rId4" Type="http://schemas.openxmlformats.org/officeDocument/2006/relationships/image" Target="../media/image145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4.svg"/><Relationship Id="rId3" Type="http://schemas.openxmlformats.org/officeDocument/2006/relationships/image" Target="../media/image149.png"/><Relationship Id="rId7" Type="http://schemas.openxmlformats.org/officeDocument/2006/relationships/image" Target="../media/image153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2.svg"/><Relationship Id="rId5" Type="http://schemas.openxmlformats.org/officeDocument/2006/relationships/image" Target="../media/image151.png"/><Relationship Id="rId4" Type="http://schemas.openxmlformats.org/officeDocument/2006/relationships/image" Target="../media/image150.sv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svg"/><Relationship Id="rId3" Type="http://schemas.openxmlformats.org/officeDocument/2006/relationships/image" Target="../media/image155.png"/><Relationship Id="rId7" Type="http://schemas.openxmlformats.org/officeDocument/2006/relationships/image" Target="../media/image159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8.svg"/><Relationship Id="rId5" Type="http://schemas.openxmlformats.org/officeDocument/2006/relationships/image" Target="../media/image157.png"/><Relationship Id="rId10" Type="http://schemas.openxmlformats.org/officeDocument/2006/relationships/image" Target="../media/image162.png"/><Relationship Id="rId4" Type="http://schemas.openxmlformats.org/officeDocument/2006/relationships/image" Target="../media/image156.svg"/><Relationship Id="rId9" Type="http://schemas.openxmlformats.org/officeDocument/2006/relationships/image" Target="../media/image161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3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sv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3.svg"/><Relationship Id="rId5" Type="http://schemas.openxmlformats.org/officeDocument/2006/relationships/image" Target="../media/image62.png"/><Relationship Id="rId10" Type="http://schemas.openxmlformats.org/officeDocument/2006/relationships/image" Target="../media/image67.svg"/><Relationship Id="rId4" Type="http://schemas.openxmlformats.org/officeDocument/2006/relationships/image" Target="../media/image61.svg"/><Relationship Id="rId9" Type="http://schemas.openxmlformats.org/officeDocument/2006/relationships/image" Target="../media/image66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5.jp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6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jp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8.jp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jp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jp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jp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8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3.jp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8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4.jp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8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5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8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jpe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8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7.jp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8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8.jp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jpe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8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0.jp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8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1.pn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2.jp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8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jp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8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pn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jp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jp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8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7.jp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8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jp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9.pn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8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jp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pn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3.png"/><Relationship Id="rId4" Type="http://schemas.openxmlformats.org/officeDocument/2006/relationships/image" Target="../media/image192.jp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4.jpg"/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8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5.jpg"/><Relationship Id="rId2" Type="http://schemas.openxmlformats.org/officeDocument/2006/relationships/notesSlide" Target="../notesSlides/notesSlide92.xml"/><Relationship Id="rId1" Type="http://schemas.openxmlformats.org/officeDocument/2006/relationships/slideLayout" Target="../slideLayouts/slideLayout8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6.jpg"/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8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7.jpeg"/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3F54A6AF-F87C-6CD0-DAD8-B5C6D52991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430" y="2826593"/>
            <a:ext cx="4637530" cy="3043430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4B0A5EA8-65AD-D668-4542-16EFBA010E2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587" t="6991" r="26546" b="73609"/>
          <a:stretch/>
        </p:blipFill>
        <p:spPr>
          <a:xfrm>
            <a:off x="776618" y="2826593"/>
            <a:ext cx="3418776" cy="763485"/>
          </a:xfrm>
          <a:prstGeom prst="rect">
            <a:avLst/>
          </a:prstGeom>
        </p:spPr>
      </p:pic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1C35E411-F1D4-A238-3C7B-D9B4E8E3554B}"/>
              </a:ext>
            </a:extLst>
          </p:cNvPr>
          <p:cNvSpPr txBox="1">
            <a:spLocks/>
          </p:cNvSpPr>
          <p:nvPr/>
        </p:nvSpPr>
        <p:spPr>
          <a:xfrm>
            <a:off x="2804160" y="6077223"/>
            <a:ext cx="6583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n w="0"/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กองบริหารการคลัง กรมควบคุมโรค</a:t>
            </a: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276B579B-09E5-9718-3F7F-C36A7E8548D2}"/>
              </a:ext>
            </a:extLst>
          </p:cNvPr>
          <p:cNvSpPr txBox="1"/>
          <p:nvPr/>
        </p:nvSpPr>
        <p:spPr>
          <a:xfrm>
            <a:off x="776618" y="732588"/>
            <a:ext cx="1099959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600" b="1" dirty="0">
                <a:ln w="0">
                  <a:noFill/>
                </a:ln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โครงการประชุมเชิงปฏิบัติการเพื่อพัฒนาทักษะผู้ปฏิบัติงานด้านบัญชีและพัสดุ </a:t>
            </a:r>
          </a:p>
          <a:p>
            <a:pPr algn="ctr"/>
            <a:r>
              <a:rPr lang="th-TH" sz="2600" b="1" dirty="0">
                <a:ln w="0">
                  <a:noFill/>
                </a:ln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สำหรับหน่วยเบิกจ่ายในสังกัดกรมควบคุมโรค ประจำปีงบประมาณ พ.ศ. 2567 (ครั้งที่ 1)</a:t>
            </a:r>
          </a:p>
        </p:txBody>
      </p:sp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EF3768FB-0A54-347F-DDD2-C85E21FAFBF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29" t="5714" b="5714"/>
          <a:stretch>
            <a:fillRect/>
          </a:stretch>
        </p:blipFill>
        <p:spPr>
          <a:xfrm>
            <a:off x="7721629" y="2826593"/>
            <a:ext cx="3946517" cy="691868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933899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771D38C0-DC13-9E1F-4B1A-09446F3F8E8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4998F7-342B-68AF-F4DB-386AC62CCE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2000" cy="6987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0964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536743B8-A9E8-2D74-D1FB-2FF7C7C1659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E93639-219F-C726-93F8-0FDFAAE5A7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12191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7903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6D285B2F-D0D4-DF02-6145-21E911A765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330" y="289810"/>
            <a:ext cx="5180433" cy="604785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AF35F3B-B8AA-AED1-2672-3EB71C93F2B3}"/>
              </a:ext>
            </a:extLst>
          </p:cNvPr>
          <p:cNvSpPr txBox="1"/>
          <p:nvPr/>
        </p:nvSpPr>
        <p:spPr>
          <a:xfrm>
            <a:off x="811312" y="2196539"/>
            <a:ext cx="4274189" cy="1938992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algn="ctr"/>
            <a:r>
              <a:rPr lang="th-TH" altLang="ko-KR" sz="2000" b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บันทึกข้อความกรมควบคุมโรค กองคลัง ที่ สธ 0403.3/ว17 </a:t>
            </a:r>
          </a:p>
          <a:p>
            <a:pPr algn="ctr"/>
            <a:r>
              <a:rPr lang="th-TH" altLang="ko-KR" sz="2000" b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ลงวันที่ 29 ตุลาคม 2557</a:t>
            </a:r>
          </a:p>
          <a:p>
            <a:pPr algn="ctr"/>
            <a:r>
              <a:rPr lang="th-TH" altLang="ko-KR" sz="2000" b="0" dirty="0">
                <a:latin typeface="+mn-lt"/>
                <a:cs typeface="IBM Plex Sans Thai" panose="020B0503050203000203" pitchFamily="34" charset="-34"/>
              </a:rPr>
              <a:t>เรื่อง ซ้อมความเข้าใจเกี่ยวกับหลักเกณฑ์การคำนวณค่าเสื่อมราคาสินทรัพย์ถาวรสำหรับหน่วยงานภาครัฐ</a:t>
            </a:r>
            <a:endParaRPr lang="ko-KR" altLang="en-US" sz="2000" dirty="0">
              <a:latin typeface="+mn-lt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82473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D289CC9-32E3-154F-AA2F-286C1791FA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561" y="276519"/>
            <a:ext cx="5309935" cy="6304962"/>
          </a:xfrm>
          <a:prstGeom prst="rect">
            <a:avLst/>
          </a:prstGeom>
        </p:spPr>
      </p:pic>
      <p:sp>
        <p:nvSpPr>
          <p:cNvPr id="3" name="TextBox 11">
            <a:extLst>
              <a:ext uri="{FF2B5EF4-FFF2-40B4-BE49-F238E27FC236}">
                <a16:creationId xmlns:a16="http://schemas.microsoft.com/office/drawing/2014/main" id="{D211D8A8-D572-92FA-3BC8-B0E10B0919E9}"/>
              </a:ext>
            </a:extLst>
          </p:cNvPr>
          <p:cNvSpPr txBox="1"/>
          <p:nvPr/>
        </p:nvSpPr>
        <p:spPr>
          <a:xfrm>
            <a:off x="811312" y="2042651"/>
            <a:ext cx="4534411" cy="2246769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algn="ctr">
              <a:lnSpc>
                <a:spcPts val="2800"/>
              </a:lnSpc>
            </a:pPr>
            <a:r>
              <a:rPr lang="th-TH" altLang="ko-KR" sz="2000" b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หนังสือกรมควบคุมโรค กองคลัง </a:t>
            </a:r>
            <a:br>
              <a:rPr lang="th-TH" altLang="ko-KR" sz="2000" b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</a:br>
            <a:r>
              <a:rPr lang="th-TH" altLang="ko-KR" sz="2000" b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ที่ สธ 0403.3/ว17 </a:t>
            </a:r>
          </a:p>
          <a:p>
            <a:pPr algn="ctr">
              <a:lnSpc>
                <a:spcPts val="2800"/>
              </a:lnSpc>
            </a:pPr>
            <a:r>
              <a:rPr lang="th-TH" altLang="ko-KR" sz="2000" b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ลงวันที่ 29 ตุลาคม 2557</a:t>
            </a:r>
          </a:p>
          <a:p>
            <a:pPr algn="ctr">
              <a:lnSpc>
                <a:spcPts val="2800"/>
              </a:lnSpc>
            </a:pPr>
            <a:r>
              <a:rPr lang="th-TH" altLang="ko-KR" sz="2000" b="0" dirty="0">
                <a:latin typeface="+mn-lt"/>
                <a:cs typeface="IBM Plex Sans Thai" panose="020B0503050203000203" pitchFamily="34" charset="-34"/>
              </a:rPr>
              <a:t>เรื่อง ซ้อมความเข้าใจเกี่ยวกับหลักเกณฑ์การคำนวณค่าเสื่อมราคาสินทรัพย์ถาวรสำหรับหน่วยงานภาครัฐ</a:t>
            </a:r>
            <a:endParaRPr lang="ko-KR" altLang="en-US" sz="2000" dirty="0">
              <a:latin typeface="+mn-lt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712567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id="{7B1C2E1B-A2DE-EA5D-8787-CC83221EC558}"/>
              </a:ext>
            </a:extLst>
          </p:cNvPr>
          <p:cNvSpPr/>
          <p:nvPr/>
        </p:nvSpPr>
        <p:spPr>
          <a:xfrm>
            <a:off x="723481" y="3104941"/>
            <a:ext cx="5657222" cy="796342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08D3851B-DEFA-34E2-FFF6-1896C0247D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2620" y="207679"/>
            <a:ext cx="4997702" cy="6442641"/>
          </a:xfrm>
          <a:prstGeom prst="rect">
            <a:avLst/>
          </a:prstGeom>
        </p:spPr>
      </p:pic>
      <p:sp>
        <p:nvSpPr>
          <p:cNvPr id="7" name="TextBox 11">
            <a:extLst>
              <a:ext uri="{FF2B5EF4-FFF2-40B4-BE49-F238E27FC236}">
                <a16:creationId xmlns:a16="http://schemas.microsoft.com/office/drawing/2014/main" id="{5DDDD4FF-45AE-EED5-70D5-6D5248464344}"/>
              </a:ext>
            </a:extLst>
          </p:cNvPr>
          <p:cNvSpPr txBox="1"/>
          <p:nvPr/>
        </p:nvSpPr>
        <p:spPr>
          <a:xfrm>
            <a:off x="261257" y="706489"/>
            <a:ext cx="6371363" cy="1208023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algn="ctr">
              <a:lnSpc>
                <a:spcPts val="2900"/>
              </a:lnSpc>
            </a:pPr>
            <a:r>
              <a:rPr lang="th-TH" altLang="ko-K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หนังสือกรมบัญชีกลาง ที่ กค 0410.3/ว 43 </a:t>
            </a:r>
            <a:br>
              <a:rPr lang="th-TH" altLang="ko-K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</a:br>
            <a:r>
              <a:rPr lang="th-TH" altLang="ko-K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ลงวันที่ 29 มกราคม 2562 </a:t>
            </a:r>
            <a:br>
              <a:rPr lang="th-TH" altLang="ko-K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</a:br>
            <a:r>
              <a:rPr lang="th-TH" altLang="ko-K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เรื่อง คู่มือการบัญชีภาครัฐ เรื่อง ที่ดิน อาคาร และอุปกรณ์</a:t>
            </a:r>
            <a:endParaRPr lang="ko-KR" altLang="en-US" sz="2000" dirty="0">
              <a:latin typeface="+mn-lt"/>
              <a:cs typeface="IBM Plex Sans Thai" panose="020B0503050203000203" pitchFamily="34" charset="-34"/>
            </a:endParaRPr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406BC0C-38DA-7347-B06B-D4C057E64D1E}"/>
              </a:ext>
            </a:extLst>
          </p:cNvPr>
          <p:cNvSpPr txBox="1">
            <a:spLocks/>
          </p:cNvSpPr>
          <p:nvPr/>
        </p:nvSpPr>
        <p:spPr>
          <a:xfrm>
            <a:off x="-109558" y="3255139"/>
            <a:ext cx="7334055" cy="5278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20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เริ่มใช้ตั้งแต่ปีงบประมาณ พ.ศ. 2563 เป็นต้นไป</a:t>
            </a:r>
          </a:p>
        </p:txBody>
      </p:sp>
      <p:sp>
        <p:nvSpPr>
          <p:cNvPr id="9" name="สี่เหลี่ยมผืนผ้า: มุมมน 8">
            <a:extLst>
              <a:ext uri="{FF2B5EF4-FFF2-40B4-BE49-F238E27FC236}">
                <a16:creationId xmlns:a16="http://schemas.microsoft.com/office/drawing/2014/main" id="{1E1F2933-7740-0945-4210-BF5D1765178C}"/>
              </a:ext>
            </a:extLst>
          </p:cNvPr>
          <p:cNvSpPr/>
          <p:nvPr/>
        </p:nvSpPr>
        <p:spPr>
          <a:xfrm>
            <a:off x="7022147" y="4797586"/>
            <a:ext cx="2453449" cy="45719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137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สี่เหลี่ยมผืนผ้า: มุมมน 12">
            <a:extLst>
              <a:ext uri="{FF2B5EF4-FFF2-40B4-BE49-F238E27FC236}">
                <a16:creationId xmlns:a16="http://schemas.microsoft.com/office/drawing/2014/main" id="{BD50A134-AD9B-2DBC-0016-6B13FEE65A61}"/>
              </a:ext>
            </a:extLst>
          </p:cNvPr>
          <p:cNvSpPr/>
          <p:nvPr/>
        </p:nvSpPr>
        <p:spPr>
          <a:xfrm>
            <a:off x="1889090" y="1884117"/>
            <a:ext cx="8193614" cy="3099865"/>
          </a:xfrm>
          <a:prstGeom prst="roundRect">
            <a:avLst>
              <a:gd name="adj" fmla="val 6487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3" name="TextBox 11">
            <a:extLst>
              <a:ext uri="{FF2B5EF4-FFF2-40B4-BE49-F238E27FC236}">
                <a16:creationId xmlns:a16="http://schemas.microsoft.com/office/drawing/2014/main" id="{240CF052-2D3C-7A60-850E-A34BB0BD35BF}"/>
              </a:ext>
            </a:extLst>
          </p:cNvPr>
          <p:cNvSpPr txBox="1"/>
          <p:nvPr/>
        </p:nvSpPr>
        <p:spPr>
          <a:xfrm>
            <a:off x="821799" y="905493"/>
            <a:ext cx="10009188" cy="505908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algn="ctr">
              <a:lnSpc>
                <a:spcPts val="3500"/>
              </a:lnSpc>
            </a:pPr>
            <a:r>
              <a:rPr lang="th-TH" altLang="ko-K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หนังสือกรมบัญชีกลาง ที่ กค 0410.3/ว 43 ลงวันที่ 29 มกราคม 2562</a:t>
            </a:r>
            <a:endParaRPr lang="ko-KR" altLang="en-US" sz="2000" dirty="0">
              <a:latin typeface="+mn-lt"/>
              <a:cs typeface="IBM Plex Sans Thai" panose="020B0503050203000203" pitchFamily="34" charset="-34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853DAFD3-7F90-8492-80E7-7B820DAAF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9296" y="2090550"/>
            <a:ext cx="7773485" cy="2676899"/>
          </a:xfrm>
          <a:prstGeom prst="rect">
            <a:avLst/>
          </a:prstGeom>
          <a:ln w="38100">
            <a:solidFill>
              <a:srgbClr val="8FF1BE"/>
            </a:solidFill>
          </a:ln>
        </p:spPr>
      </p:pic>
      <p:sp>
        <p:nvSpPr>
          <p:cNvPr id="2" name="วงรี 1">
            <a:extLst>
              <a:ext uri="{FF2B5EF4-FFF2-40B4-BE49-F238E27FC236}">
                <a16:creationId xmlns:a16="http://schemas.microsoft.com/office/drawing/2014/main" id="{68C435F0-BB95-F13E-912F-0B5E945185C3}"/>
              </a:ext>
            </a:extLst>
          </p:cNvPr>
          <p:cNvSpPr/>
          <p:nvPr/>
        </p:nvSpPr>
        <p:spPr>
          <a:xfrm>
            <a:off x="3376247" y="2161367"/>
            <a:ext cx="351692" cy="3507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สี่เหลี่ยมผืนผ้า: มุมมน 7">
            <a:extLst>
              <a:ext uri="{FF2B5EF4-FFF2-40B4-BE49-F238E27FC236}">
                <a16:creationId xmlns:a16="http://schemas.microsoft.com/office/drawing/2014/main" id="{A2092B1A-D14E-129B-CAD3-BCC4AF077426}"/>
              </a:ext>
            </a:extLst>
          </p:cNvPr>
          <p:cNvSpPr/>
          <p:nvPr/>
        </p:nvSpPr>
        <p:spPr>
          <a:xfrm>
            <a:off x="5826393" y="2799496"/>
            <a:ext cx="2453449" cy="45719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id="{BAB50937-E359-5475-B3FD-55326A2409DE}"/>
              </a:ext>
            </a:extLst>
          </p:cNvPr>
          <p:cNvSpPr/>
          <p:nvPr/>
        </p:nvSpPr>
        <p:spPr>
          <a:xfrm>
            <a:off x="4994056" y="3793520"/>
            <a:ext cx="743554" cy="45719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A4A2D69A-C0CE-0B10-D471-AD44144B2C1D}"/>
              </a:ext>
            </a:extLst>
          </p:cNvPr>
          <p:cNvSpPr/>
          <p:nvPr/>
        </p:nvSpPr>
        <p:spPr>
          <a:xfrm>
            <a:off x="7226464" y="3839239"/>
            <a:ext cx="2453449" cy="45719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2" name="สี่เหลี่ยมผืนผ้า: มุมมน 11">
            <a:extLst>
              <a:ext uri="{FF2B5EF4-FFF2-40B4-BE49-F238E27FC236}">
                <a16:creationId xmlns:a16="http://schemas.microsoft.com/office/drawing/2014/main" id="{B7960FD1-0AA4-B6A3-B79A-73FD10B31164}"/>
              </a:ext>
            </a:extLst>
          </p:cNvPr>
          <p:cNvSpPr/>
          <p:nvPr/>
        </p:nvSpPr>
        <p:spPr>
          <a:xfrm>
            <a:off x="2224059" y="4202654"/>
            <a:ext cx="1031607" cy="45719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8548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สี่เหลี่ยมผืนผ้า: มุมมน 22">
            <a:extLst>
              <a:ext uri="{FF2B5EF4-FFF2-40B4-BE49-F238E27FC236}">
                <a16:creationId xmlns:a16="http://schemas.microsoft.com/office/drawing/2014/main" id="{0C28DC3D-A39A-4036-4082-8B1F55508FB5}"/>
              </a:ext>
            </a:extLst>
          </p:cNvPr>
          <p:cNvSpPr/>
          <p:nvPr/>
        </p:nvSpPr>
        <p:spPr>
          <a:xfrm>
            <a:off x="6040734" y="1230046"/>
            <a:ext cx="5667269" cy="1842473"/>
          </a:xfrm>
          <a:prstGeom prst="roundRect">
            <a:avLst>
              <a:gd name="adj" fmla="val 14267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22" name="สี่เหลี่ยมผืนผ้า: มุมมน 21">
            <a:extLst>
              <a:ext uri="{FF2B5EF4-FFF2-40B4-BE49-F238E27FC236}">
                <a16:creationId xmlns:a16="http://schemas.microsoft.com/office/drawing/2014/main" id="{0456EFAA-FBD5-A8CE-2096-1C63412F7DB5}"/>
              </a:ext>
            </a:extLst>
          </p:cNvPr>
          <p:cNvSpPr/>
          <p:nvPr/>
        </p:nvSpPr>
        <p:spPr>
          <a:xfrm>
            <a:off x="304800" y="1263759"/>
            <a:ext cx="5667269" cy="4946122"/>
          </a:xfrm>
          <a:prstGeom prst="roundRect">
            <a:avLst>
              <a:gd name="adj" fmla="val 5499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E75F8D4F-BF43-5332-7C8C-96BCC0503EEA}"/>
              </a:ext>
            </a:extLst>
          </p:cNvPr>
          <p:cNvSpPr txBox="1"/>
          <p:nvPr/>
        </p:nvSpPr>
        <p:spPr>
          <a:xfrm>
            <a:off x="2842008" y="731044"/>
            <a:ext cx="626012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b="1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การรับรู้รายการจากการจัดซื้อจัดจ้าง</a:t>
            </a:r>
            <a:endParaRPr lang="en-US" sz="2400" b="1" dirty="0"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920C790A-9AFB-FBC0-F5BA-8E7FA0FF0E3B}"/>
              </a:ext>
            </a:extLst>
          </p:cNvPr>
          <p:cNvSpPr txBox="1"/>
          <p:nvPr/>
        </p:nvSpPr>
        <p:spPr>
          <a:xfrm>
            <a:off x="236135" y="1398299"/>
            <a:ext cx="548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800" b="1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1.กรณีสัญญาการจัดซื้อจัดจ้างมีสินทรัพย์หลายประเภท</a:t>
            </a:r>
            <a:endParaRPr lang="en-US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id="{B7D314B4-2735-5DAC-7888-6D7E4364954B}"/>
              </a:ext>
            </a:extLst>
          </p:cNvPr>
          <p:cNvSpPr txBox="1"/>
          <p:nvPr/>
        </p:nvSpPr>
        <p:spPr>
          <a:xfrm>
            <a:off x="346670" y="1737650"/>
            <a:ext cx="5486400" cy="18671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800"/>
              </a:lnSpc>
            </a:pPr>
            <a:r>
              <a:rPr lang="th-TH" sz="1800" b="0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        </a:t>
            </a:r>
            <a:r>
              <a:rPr lang="th-TH" sz="18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1.1 สินทรัพย์ที่ต้องใช้งานร</a:t>
            </a:r>
            <a:r>
              <a:rPr lang="th-TH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่ว</a:t>
            </a:r>
            <a:r>
              <a:rPr lang="th-TH" sz="18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มกัน </a:t>
            </a:r>
            <a:r>
              <a:rPr lang="th-TH" sz="1800" b="0" i="0" u="none" strike="noStrike" baseline="0" dirty="0">
                <a:solidFill>
                  <a:schemeClr val="tx2">
                    <a:lumMod val="75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เป็นส่วนประกอบของสินทรัพย์เพื่อให้สามารถใช้ประโยชน์ได้อย่างมีประสิทธิภาพ เช่น </a:t>
            </a:r>
            <a:r>
              <a:rPr lang="th-TH" sz="1800" b="0" i="0" u="none" strike="noStrike" baseline="0" dirty="0">
                <a:solidFill>
                  <a:srgbClr val="0070C0"/>
                </a:solidFill>
                <a:latin typeface="Noto Sans Thai" panose="020B0604020202020204" charset="-34"/>
                <a:cs typeface="Noto Sans Thai" panose="020B0604020202020204" charset="-34"/>
              </a:rPr>
              <a:t>ลิฟท์ที่ได้มาพร้อมกับการสร้างอาคาร </a:t>
            </a:r>
            <a:br>
              <a:rPr lang="th-TH" sz="1800" b="0" i="0" u="none" strike="noStrike" baseline="0" dirty="0">
                <a:solidFill>
                  <a:srgbClr val="0070C0"/>
                </a:solidFill>
                <a:latin typeface="Noto Sans Thai" panose="020B0604020202020204" charset="-34"/>
                <a:cs typeface="Noto Sans Thai" panose="020B0604020202020204" charset="-34"/>
              </a:rPr>
            </a:br>
            <a:r>
              <a:rPr lang="th-TH" sz="1800" b="0" i="0" u="none" strike="noStrike" baseline="0" dirty="0">
                <a:solidFill>
                  <a:srgbClr val="0070C0"/>
                </a:solidFill>
                <a:latin typeface="Noto Sans Thai" panose="020B0604020202020204" charset="-34"/>
                <a:cs typeface="Noto Sans Thai" panose="020B0604020202020204" charset="-34"/>
              </a:rPr>
              <a:t>ระบบสาธารณูปโภคต่างๆ ของอาคาร </a:t>
            </a:r>
            <a:r>
              <a:rPr lang="th-TH" sz="1800" b="1" i="0" u="none" strike="noStrike" baseline="0" dirty="0">
                <a:solidFill>
                  <a:schemeClr val="tx2">
                    <a:lumMod val="75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ให้รับรู้เป็นสินทรัพย์ย่อยของอาคาร</a:t>
            </a:r>
            <a:endParaRPr lang="en-US" b="1" dirty="0">
              <a:solidFill>
                <a:schemeClr val="tx2">
                  <a:lumMod val="75000"/>
                </a:schemeClr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0" name="กล่องข้อความ 9">
            <a:extLst>
              <a:ext uri="{FF2B5EF4-FFF2-40B4-BE49-F238E27FC236}">
                <a16:creationId xmlns:a16="http://schemas.microsoft.com/office/drawing/2014/main" id="{2C4C315C-4EC9-75C4-1610-BC1E5145A53E}"/>
              </a:ext>
            </a:extLst>
          </p:cNvPr>
          <p:cNvSpPr txBox="1"/>
          <p:nvPr/>
        </p:nvSpPr>
        <p:spPr>
          <a:xfrm>
            <a:off x="304800" y="3703107"/>
            <a:ext cx="5667269" cy="22262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800"/>
              </a:lnSpc>
            </a:pPr>
            <a:r>
              <a:rPr lang="th-TH" sz="1800" b="0" i="0" u="none" strike="noStrike" baseline="0" dirty="0">
                <a:solidFill>
                  <a:schemeClr val="tx2">
                    <a:lumMod val="75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       </a:t>
            </a:r>
            <a:r>
              <a:rPr lang="th-TH" sz="18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1.2 กรณีมีครุภัณฑ์ติดมากับอาคาร </a:t>
            </a:r>
            <a:r>
              <a:rPr lang="th-TH" sz="1800" b="0" i="0" u="none" strike="noStrike" baseline="0" dirty="0">
                <a:solidFill>
                  <a:schemeClr val="tx2">
                    <a:lumMod val="75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ที่สามารถเคลื่อนย้าย และนำไปใช้งานที่อื่นได้ตามปกติ ให้รับรู้เป็น สินทรัพย์ตามประเภทสินทรัพย์นั้นๆ เช่น </a:t>
            </a:r>
            <a:r>
              <a:rPr lang="th-TH" sz="1800" b="0" i="0" u="none" strike="noStrike" baseline="0" dirty="0">
                <a:solidFill>
                  <a:srgbClr val="0070C0"/>
                </a:solidFill>
                <a:latin typeface="Noto Sans Thai" panose="020B0604020202020204" charset="-34"/>
                <a:cs typeface="Noto Sans Thai" panose="020B0604020202020204" charset="-34"/>
              </a:rPr>
              <a:t>เครื่องปรับอากาศ </a:t>
            </a:r>
            <a:br>
              <a:rPr lang="th-TH" sz="1800" b="0" i="0" u="none" strike="noStrike" baseline="0" dirty="0">
                <a:solidFill>
                  <a:srgbClr val="0070C0"/>
                </a:solidFill>
                <a:latin typeface="Noto Sans Thai" panose="020B0604020202020204" charset="-34"/>
                <a:cs typeface="Noto Sans Thai" panose="020B0604020202020204" charset="-34"/>
              </a:rPr>
            </a:br>
            <a:r>
              <a:rPr lang="th-TH" sz="1800" b="0" i="0" u="none" strike="noStrike" baseline="0" dirty="0">
                <a:solidFill>
                  <a:srgbClr val="0070C0"/>
                </a:solidFill>
                <a:latin typeface="Noto Sans Thai" panose="020B0604020202020204" charset="-34"/>
                <a:cs typeface="Noto Sans Thai" panose="020B0604020202020204" charset="-34"/>
              </a:rPr>
              <a:t>พัดลมระบายอากาศ ไฟฉุกเฉิน เป็นต้น เนื่องจาก ครุภัณฑ์ดังกล่าว ไม่ถือเป็นสินทรัพย์ที่ต้องใช้งานประกอบกับตัวอาคาร ที่เป็นส่วนหนึ่งของอาคาร</a:t>
            </a:r>
            <a:endParaRPr lang="en-US" dirty="0">
              <a:solidFill>
                <a:srgbClr val="0070C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DA743CF5-29F8-B420-8C0A-5537928D45A5}"/>
              </a:ext>
            </a:extLst>
          </p:cNvPr>
          <p:cNvSpPr txBox="1"/>
          <p:nvPr/>
        </p:nvSpPr>
        <p:spPr>
          <a:xfrm>
            <a:off x="6164664" y="1398299"/>
            <a:ext cx="59285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800" b="1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2. กรณีจัดซื้อจัดจ้างจากประเภทเงินหลายประเภท</a:t>
            </a:r>
            <a:endParaRPr lang="en-US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36F8CEE3-27D7-7A5A-2EA4-073B745B4699}"/>
              </a:ext>
            </a:extLst>
          </p:cNvPr>
          <p:cNvSpPr txBox="1"/>
          <p:nvPr/>
        </p:nvSpPr>
        <p:spPr>
          <a:xfrm>
            <a:off x="6164664" y="1737650"/>
            <a:ext cx="5486399" cy="11490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800"/>
              </a:lnSpc>
            </a:pPr>
            <a:r>
              <a:rPr lang="th-TH" sz="1800" b="0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        ให้พิจารณารับรู้ที่ดินอาคาร และอุปกรณ์ จาก</a:t>
            </a:r>
            <a:r>
              <a:rPr lang="th-TH" sz="1800" b="1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แหล่งเงินที่ใช้มากกว่าเป็น</a:t>
            </a:r>
            <a:r>
              <a:rPr lang="th-TH" sz="1800" b="1" i="0" u="none" strike="noStrike" baseline="0" dirty="0">
                <a:solidFill>
                  <a:srgbClr val="0070C0"/>
                </a:solidFill>
                <a:latin typeface="Noto Sans Thai" panose="020B0604020202020204" charset="-34"/>
                <a:cs typeface="Noto Sans Thai" panose="020B0604020202020204" charset="-34"/>
              </a:rPr>
              <a:t>สินทรัพย์หลัก </a:t>
            </a:r>
            <a:r>
              <a:rPr lang="th-TH" sz="1800" b="0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และแหล่งเงินรองลงมาเป็นสินทรัพย์ย่อยภายใต้สินทรัพย์หลักนั้น</a:t>
            </a:r>
            <a:endParaRPr lang="en-US" dirty="0"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id="{15D108CE-DD29-3628-5856-1DAD9F2637F7}"/>
              </a:ext>
            </a:extLst>
          </p:cNvPr>
          <p:cNvSpPr txBox="1"/>
          <p:nvPr/>
        </p:nvSpPr>
        <p:spPr>
          <a:xfrm>
            <a:off x="717941" y="128160"/>
            <a:ext cx="10009188" cy="498213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algn="ctr">
              <a:lnSpc>
                <a:spcPts val="3500"/>
              </a:lnSpc>
            </a:pPr>
            <a:r>
              <a:rPr lang="th-TH" altLang="ko-KR" sz="18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หนังสือกรมบัญชีกลาง ที่ กค 0410.3/ว 43 ลงวันที่ 29 มกราคม 2562</a:t>
            </a:r>
            <a:endParaRPr lang="ko-KR" altLang="en-US" sz="1800" dirty="0">
              <a:latin typeface="+mn-lt"/>
              <a:cs typeface="IBM Plex Sans Thai" panose="020B0503050203000203" pitchFamily="34" charset="-34"/>
            </a:endParaRPr>
          </a:p>
        </p:txBody>
      </p:sp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21" name="โมเดล 3 มิติ 20" descr="Printer/Scanner Combo">
                <a:extLst>
                  <a:ext uri="{FF2B5EF4-FFF2-40B4-BE49-F238E27FC236}">
                    <a16:creationId xmlns:a16="http://schemas.microsoft.com/office/drawing/2014/main" id="{335B368B-31DC-DA2A-B8CA-BFB28EEEBCC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4271340447"/>
                  </p:ext>
                </p:extLst>
              </p:nvPr>
            </p:nvGraphicFramePr>
            <p:xfrm>
              <a:off x="7101379" y="3471946"/>
              <a:ext cx="3318761" cy="2655010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3318761" cy="2655010"/>
                    </a:xfrm>
                    <a:prstGeom prst="rect">
                      <a:avLst/>
                    </a:prstGeom>
                  </am3d:spPr>
                  <am3d:camera>
                    <am3d:pos x="0" y="0" z="6533952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1034315" d="1000000"/>
                    <am3d:preTrans dx="56801" dy="-9691649" dz="-5273863"/>
                    <am3d:scale>
                      <am3d:sx n="1000000" d="1000000"/>
                      <am3d:sy n="1000000" d="1000000"/>
                      <am3d:sz n="1000000" d="1000000"/>
                    </am3d:scale>
                    <am3d:rot ax="1824202" ay="-2170557" az="-1146223"/>
                    <am3d:postTrans dx="0" dy="0" dz="0"/>
                  </am3d:trans>
                  <am3d:raster rName="Office3DRenderer" rVer="16.0.8326">
                    <am3d:blip r:embed="rId4"/>
                  </am3d:raster>
                  <am3d:objViewport viewportSz="4314389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21" name="โมเดล 3 มิติ 20" descr="Printer/Scanner Combo">
                <a:extLst>
                  <a:ext uri="{FF2B5EF4-FFF2-40B4-BE49-F238E27FC236}">
                    <a16:creationId xmlns:a16="http://schemas.microsoft.com/office/drawing/2014/main" id="{335B368B-31DC-DA2A-B8CA-BFB28EEEBCC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101379" y="3471946"/>
                <a:ext cx="3318761" cy="265501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077495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: มุมมน 7">
            <a:extLst>
              <a:ext uri="{FF2B5EF4-FFF2-40B4-BE49-F238E27FC236}">
                <a16:creationId xmlns:a16="http://schemas.microsoft.com/office/drawing/2014/main" id="{9A19EB57-C9D5-F694-E069-828524EAEFD6}"/>
              </a:ext>
            </a:extLst>
          </p:cNvPr>
          <p:cNvSpPr/>
          <p:nvPr/>
        </p:nvSpPr>
        <p:spPr>
          <a:xfrm>
            <a:off x="1287864" y="2170443"/>
            <a:ext cx="9507415" cy="1024933"/>
          </a:xfrm>
          <a:prstGeom prst="roundRect">
            <a:avLst>
              <a:gd name="adj" fmla="val 2309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9" name="สี่เหลี่ยมผืนผ้า: มุมมน 8">
            <a:extLst>
              <a:ext uri="{FF2B5EF4-FFF2-40B4-BE49-F238E27FC236}">
                <a16:creationId xmlns:a16="http://schemas.microsoft.com/office/drawing/2014/main" id="{70C3C873-097D-012E-31C3-BA4817919079}"/>
              </a:ext>
            </a:extLst>
          </p:cNvPr>
          <p:cNvSpPr/>
          <p:nvPr/>
        </p:nvSpPr>
        <p:spPr>
          <a:xfrm>
            <a:off x="1287863" y="3286103"/>
            <a:ext cx="9507415" cy="1285897"/>
          </a:xfrm>
          <a:prstGeom prst="roundRect">
            <a:avLst>
              <a:gd name="adj" fmla="val 18956"/>
            </a:avLst>
          </a:prstGeom>
          <a:solidFill>
            <a:schemeClr val="accent6">
              <a:lumMod val="20000"/>
              <a:lumOff val="8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id="{7114D9EE-07A3-3522-2475-A682DA1F1E5F}"/>
              </a:ext>
            </a:extLst>
          </p:cNvPr>
          <p:cNvSpPr/>
          <p:nvPr/>
        </p:nvSpPr>
        <p:spPr>
          <a:xfrm>
            <a:off x="1287863" y="4726353"/>
            <a:ext cx="9507415" cy="1285897"/>
          </a:xfrm>
          <a:prstGeom prst="roundRect">
            <a:avLst>
              <a:gd name="adj" fmla="val 20518"/>
            </a:avLst>
          </a:prstGeom>
          <a:solidFill>
            <a:srgbClr val="8FF1BE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7DCBB8FA-D07D-D896-6F60-EF879B5D0DB3}"/>
              </a:ext>
            </a:extLst>
          </p:cNvPr>
          <p:cNvSpPr txBox="1"/>
          <p:nvPr/>
        </p:nvSpPr>
        <p:spPr>
          <a:xfrm>
            <a:off x="1396721" y="2261170"/>
            <a:ext cx="9365064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         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1. ตู้ </a:t>
            </a:r>
            <a:r>
              <a:rPr lang="en-US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Built in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ติดกับอาคาร </a:t>
            </a:r>
            <a:r>
              <a:rPr lang="th-TH" sz="2000" b="0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เคลื่อนย้ายไม่ได้ ออกแบบมาเฉพาะกับอาคารนี้ จุดนี้ </a:t>
            </a:r>
            <a:br>
              <a:rPr lang="th-TH" sz="2000" b="0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</a:br>
            <a:r>
              <a:rPr lang="th-TH" sz="2000" b="0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ที่ติดตั้ง </a:t>
            </a:r>
            <a:r>
              <a:rPr lang="th-TH" sz="2000" b="1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“เป็นสินทรัพย์ย่อยของอาคาร”</a:t>
            </a:r>
            <a:endParaRPr lang="th-TH" sz="2000" b="0" i="0" u="none" strike="noStrike" baseline="0" dirty="0">
              <a:latin typeface="Noto Sans Thai" panose="020B0604020202020204" charset="-34"/>
              <a:cs typeface="Noto Sans Thai" panose="020B0604020202020204" charset="-34"/>
            </a:endParaRPr>
          </a:p>
          <a:p>
            <a:pPr algn="l">
              <a:lnSpc>
                <a:spcPts val="2800"/>
              </a:lnSpc>
            </a:pPr>
            <a:endParaRPr lang="th-TH" sz="2000" b="0" i="0" u="none" strike="noStrike" baseline="0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         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2. ป้ายตัวอักษร </a:t>
            </a:r>
            <a:r>
              <a:rPr lang="th-TH" sz="2000" b="0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พิจารณาว่าสามารถเคลื่อนย้ายได้หรือไม่ </a:t>
            </a:r>
            <a:r>
              <a:rPr lang="en-US" sz="20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&gt;&gt;</a:t>
            </a:r>
            <a:r>
              <a:rPr lang="en-US" sz="200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 </a:t>
            </a:r>
            <a:r>
              <a:rPr lang="th-TH" sz="2000" b="1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ถอดไปติดตรงอื่นได้อีก </a:t>
            </a:r>
            <a:br>
              <a:rPr lang="th-TH" sz="2000" b="1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</a:br>
            <a:r>
              <a:rPr lang="th-TH" sz="2000" b="1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ถือเป็นครุภัณฑ์</a:t>
            </a:r>
            <a:r>
              <a:rPr lang="th-TH" sz="2000" b="0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 แต่ถ้าออกแบบมาเพื่อจุดนี้ ไม่สามารถถอดไปใช้ที่จุดอื่นได้อย่างพอดี </a:t>
            </a:r>
            <a:r>
              <a:rPr lang="en-US" sz="200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&gt;&gt;</a:t>
            </a:r>
            <a:br>
              <a:rPr lang="th-TH" sz="2000" b="0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</a:br>
            <a:r>
              <a:rPr lang="th-TH" sz="2000" b="1" i="0" u="none" strike="noStrike" baseline="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“เป็นสินทรัพย์ย่อยของอาคาร”</a:t>
            </a:r>
          </a:p>
          <a:p>
            <a:pPr algn="l">
              <a:lnSpc>
                <a:spcPts val="2800"/>
              </a:lnSpc>
            </a:pPr>
            <a:endParaRPr lang="th-TH" sz="2000" b="0" i="0" u="none" strike="noStrike" baseline="0" dirty="0">
              <a:solidFill>
                <a:srgbClr val="FF0000"/>
              </a:solidFill>
              <a:latin typeface="Noto Sans Thai" panose="020B0604020202020204" charset="-34"/>
              <a:cs typeface="Noto Sans Thai" panose="020B0604020202020204" charset="-34"/>
            </a:endParaRPr>
          </a:p>
          <a:p>
            <a:pPr algn="l">
              <a:lnSpc>
                <a:spcPts val="2800"/>
              </a:lnSpc>
            </a:pP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           3. เครื่องปรับอากาศแบบฝังในอาคาร </a:t>
            </a:r>
            <a:r>
              <a:rPr lang="en-US" sz="2000" b="1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&gt;&gt; </a:t>
            </a:r>
            <a:r>
              <a:rPr lang="th-TH" sz="2000" b="1" dirty="0">
                <a:latin typeface="Noto Sans Thai" panose="020B0604020202020204" charset="-34"/>
                <a:cs typeface="Noto Sans Thai" panose="020B0604020202020204" charset="-34"/>
              </a:rPr>
              <a:t>“</a:t>
            </a:r>
            <a:r>
              <a:rPr lang="th-TH" sz="2000" b="1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เป็นสินทรัพย์ย่อยของอาคาร” </a:t>
            </a:r>
            <a:br>
              <a:rPr lang="th-TH" sz="2000" b="1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</a:br>
            <a:r>
              <a:rPr lang="th-TH" sz="2000" b="1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	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Noto Sans Thai" panose="020B0604020202020204" charset="-34"/>
                <a:cs typeface="Noto Sans Thai" panose="020B0604020202020204" charset="-34"/>
              </a:rPr>
              <a:t>แต่ถ้าเครื่องปรับอากาศแบบถอดย้ายไปที่อื่นได้ </a:t>
            </a:r>
            <a:r>
              <a:rPr lang="en-US" sz="2000" b="1" i="0" u="none" strike="noStrike" baseline="0" dirty="0">
                <a:solidFill>
                  <a:schemeClr val="tx2"/>
                </a:solidFill>
                <a:latin typeface="Noto Sans Thai" panose="020B0604020202020204" charset="-34"/>
                <a:cs typeface="Noto Sans Thai" panose="020B0604020202020204" charset="-34"/>
              </a:rPr>
              <a:t>&gt;&gt;</a:t>
            </a:r>
            <a:r>
              <a:rPr lang="th-TH" sz="2000" b="1" i="0" u="none" strike="noStrike" baseline="0" dirty="0">
                <a:solidFill>
                  <a:schemeClr val="tx2"/>
                </a:solidFill>
                <a:latin typeface="Noto Sans Thai" panose="020B0604020202020204" charset="-34"/>
                <a:cs typeface="Noto Sans Thai" panose="020B0604020202020204" charset="-34"/>
              </a:rPr>
              <a:t> </a:t>
            </a:r>
            <a:r>
              <a:rPr lang="th-TH" sz="2000" b="1" dirty="0">
                <a:solidFill>
                  <a:schemeClr val="tx2"/>
                </a:solidFill>
                <a:latin typeface="Noto Sans Thai" panose="020B0604020202020204" charset="-34"/>
                <a:cs typeface="Noto Sans Thai" panose="020B0604020202020204" charset="-34"/>
              </a:rPr>
              <a:t>“</a:t>
            </a:r>
            <a:r>
              <a:rPr lang="th-TH" sz="2000" b="1" i="0" u="none" strike="noStrike" baseline="0" dirty="0">
                <a:solidFill>
                  <a:schemeClr val="tx2"/>
                </a:solidFill>
                <a:latin typeface="Noto Sans Thai" panose="020B0604020202020204" charset="-34"/>
                <a:cs typeface="Noto Sans Thai" panose="020B0604020202020204" charset="-34"/>
              </a:rPr>
              <a:t>เป็นครุภัณฑ์สำนักงาน”</a:t>
            </a:r>
            <a:endParaRPr lang="en-US" sz="2000" b="1" dirty="0">
              <a:solidFill>
                <a:schemeClr val="tx2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9491BBB3-921F-DD8F-6483-57D08C1007E6}"/>
              </a:ext>
            </a:extLst>
          </p:cNvPr>
          <p:cNvSpPr txBox="1"/>
          <p:nvPr/>
        </p:nvSpPr>
        <p:spPr>
          <a:xfrm>
            <a:off x="2842008" y="852461"/>
            <a:ext cx="626012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b="1" i="0" u="none" strike="noStrike" baseline="0" dirty="0">
                <a:latin typeface="Noto Sans Thai" panose="020B0604020202020204" charset="-34"/>
                <a:cs typeface="Noto Sans Thai" panose="020B0604020202020204" charset="-34"/>
              </a:rPr>
              <a:t>การรับรู้รายการจากการจัดซื้อจัดจ้าง</a:t>
            </a:r>
            <a:endParaRPr lang="en-US" sz="2400" b="1" dirty="0"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5" name="กล่องข้อความ 4">
            <a:extLst>
              <a:ext uri="{FF2B5EF4-FFF2-40B4-BE49-F238E27FC236}">
                <a16:creationId xmlns:a16="http://schemas.microsoft.com/office/drawing/2014/main" id="{17657A84-2A40-E04D-2010-DA4DA969B5E6}"/>
              </a:ext>
            </a:extLst>
          </p:cNvPr>
          <p:cNvSpPr txBox="1"/>
          <p:nvPr/>
        </p:nvSpPr>
        <p:spPr>
          <a:xfrm>
            <a:off x="2949192" y="1629807"/>
            <a:ext cx="626012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400" b="1" dirty="0">
                <a:solidFill>
                  <a:srgbClr val="0070C0"/>
                </a:solidFill>
                <a:latin typeface="Noto Sans Thai" panose="020B0604020202020204" charset="-34"/>
                <a:cs typeface="Noto Sans Thai" panose="020B0604020202020204" charset="-34"/>
              </a:rPr>
              <a:t>ตัวอย่าง</a:t>
            </a:r>
            <a:endParaRPr lang="en-US" sz="2400" b="1" dirty="0">
              <a:solidFill>
                <a:srgbClr val="0070C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id="{9497F406-C705-FE96-4661-3E8CAA88256D}"/>
              </a:ext>
            </a:extLst>
          </p:cNvPr>
          <p:cNvSpPr txBox="1"/>
          <p:nvPr/>
        </p:nvSpPr>
        <p:spPr>
          <a:xfrm>
            <a:off x="717941" y="128160"/>
            <a:ext cx="10009188" cy="498213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algn="ctr">
              <a:lnSpc>
                <a:spcPts val="3500"/>
              </a:lnSpc>
            </a:pPr>
            <a:r>
              <a:rPr lang="th-TH" altLang="ko-KR" sz="180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หนังสือกรมบัญชีกลาง ที่ กค 0410.3/ว 43 ลงวันที่ 29 มกราคม 2562</a:t>
            </a:r>
            <a:endParaRPr lang="ko-KR" altLang="en-US" sz="1800" dirty="0">
              <a:latin typeface="+mn-lt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073642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E6F762C6-A910-11DB-909B-0CFFDBD808AE}"/>
              </a:ext>
            </a:extLst>
          </p:cNvPr>
          <p:cNvSpPr/>
          <p:nvPr/>
        </p:nvSpPr>
        <p:spPr>
          <a:xfrm>
            <a:off x="1718172" y="2249031"/>
            <a:ext cx="2649659" cy="823400"/>
          </a:xfrm>
          <a:prstGeom prst="roundRect">
            <a:avLst>
              <a:gd name="adj" fmla="val 17793"/>
            </a:avLst>
          </a:prstGeom>
          <a:solidFill>
            <a:srgbClr val="FFE79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4DD516F9-A256-CECE-6696-069C507C4E24}"/>
              </a:ext>
            </a:extLst>
          </p:cNvPr>
          <p:cNvSpPr/>
          <p:nvPr/>
        </p:nvSpPr>
        <p:spPr>
          <a:xfrm>
            <a:off x="4771172" y="4593173"/>
            <a:ext cx="2649659" cy="823400"/>
          </a:xfrm>
          <a:prstGeom prst="roundRect">
            <a:avLst>
              <a:gd name="adj" fmla="val 17793"/>
            </a:avLst>
          </a:prstGeom>
          <a:solidFill>
            <a:schemeClr val="accent5">
              <a:lumMod val="20000"/>
              <a:lumOff val="8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D82F623A-FDEF-2BF6-AEB8-6B1F2A9CD06C}"/>
              </a:ext>
            </a:extLst>
          </p:cNvPr>
          <p:cNvSpPr/>
          <p:nvPr/>
        </p:nvSpPr>
        <p:spPr>
          <a:xfrm>
            <a:off x="7824169" y="2249031"/>
            <a:ext cx="3139578" cy="823400"/>
          </a:xfrm>
          <a:prstGeom prst="roundRect">
            <a:avLst>
              <a:gd name="adj" fmla="val 17793"/>
            </a:avLst>
          </a:prstGeom>
          <a:solidFill>
            <a:schemeClr val="accent1">
              <a:lumMod val="20000"/>
              <a:lumOff val="8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2" name="กล่องข้อความ 11">
            <a:extLst>
              <a:ext uri="{FF2B5EF4-FFF2-40B4-BE49-F238E27FC236}">
                <a16:creationId xmlns:a16="http://schemas.microsoft.com/office/drawing/2014/main" id="{569F8EAB-824B-58C1-A29A-5CC38C85F48A}"/>
              </a:ext>
            </a:extLst>
          </p:cNvPr>
          <p:cNvSpPr txBox="1"/>
          <p:nvPr/>
        </p:nvSpPr>
        <p:spPr>
          <a:xfrm>
            <a:off x="4247577" y="1268353"/>
            <a:ext cx="36968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>
                <a:latin typeface="IBM Plex Sans Thai Medium" panose="020B0603050203000203" pitchFamily="34" charset="-34"/>
                <a:cs typeface="IBM Plex Sans Thai Medium" panose="020B0603050203000203" pitchFamily="34" charset="-34"/>
              </a:rPr>
              <a:t>การได้มาซึ่งสินทรัพย์</a:t>
            </a:r>
            <a:endParaRPr lang="en-US" sz="3200" b="1" dirty="0">
              <a:latin typeface="IBM Plex Sans Thai Medium" panose="020B0603050203000203" pitchFamily="34" charset="-34"/>
              <a:cs typeface="IBM Plex Sans Thai Medium" panose="020B0603050203000203" pitchFamily="34" charset="-34"/>
            </a:endParaRPr>
          </a:p>
        </p:txBody>
      </p:sp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9DDFD6EF-7699-441B-9E8B-1C6179A2DEC4}"/>
              </a:ext>
            </a:extLst>
          </p:cNvPr>
          <p:cNvSpPr txBox="1"/>
          <p:nvPr/>
        </p:nvSpPr>
        <p:spPr>
          <a:xfrm>
            <a:off x="5127626" y="4774040"/>
            <a:ext cx="19688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การรับบริจาค</a:t>
            </a:r>
            <a:endParaRPr lang="en-US" sz="2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CEDD6F8B-46F1-0EF1-945F-B09B89428696}"/>
              </a:ext>
            </a:extLst>
          </p:cNvPr>
          <p:cNvSpPr txBox="1"/>
          <p:nvPr/>
        </p:nvSpPr>
        <p:spPr>
          <a:xfrm>
            <a:off x="7864532" y="2442459"/>
            <a:ext cx="31117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การรับโอน/แลกเปลี่ยน</a:t>
            </a:r>
            <a:endParaRPr lang="en-US" sz="2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167AFF49-D1EC-3AC1-C126-E15B7C9E94B4}"/>
              </a:ext>
            </a:extLst>
          </p:cNvPr>
          <p:cNvSpPr txBox="1"/>
          <p:nvPr/>
        </p:nvSpPr>
        <p:spPr>
          <a:xfrm>
            <a:off x="1950153" y="2442459"/>
            <a:ext cx="22974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การจัดซื้อจัดจ้าง</a:t>
            </a:r>
            <a:endParaRPr lang="en-US" sz="2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6" name="ลูกศร: ขวา 15">
            <a:extLst>
              <a:ext uri="{FF2B5EF4-FFF2-40B4-BE49-F238E27FC236}">
                <a16:creationId xmlns:a16="http://schemas.microsoft.com/office/drawing/2014/main" id="{6E25EF79-F252-B234-BF0A-6F5FD6E84252}"/>
              </a:ext>
            </a:extLst>
          </p:cNvPr>
          <p:cNvSpPr/>
          <p:nvPr/>
        </p:nvSpPr>
        <p:spPr>
          <a:xfrm>
            <a:off x="4479558" y="2340623"/>
            <a:ext cx="1099892" cy="706973"/>
          </a:xfrm>
          <a:prstGeom prst="rightArrow">
            <a:avLst>
              <a:gd name="adj1" fmla="val 56317"/>
              <a:gd name="adj2" fmla="val 36190"/>
            </a:avLst>
          </a:prstGeom>
          <a:solidFill>
            <a:srgbClr val="8FF1BE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7" name="กราฟิก 16" descr="อาคาร ด้วยสีเติมแบบทึบ">
            <a:extLst>
              <a:ext uri="{FF2B5EF4-FFF2-40B4-BE49-F238E27FC236}">
                <a16:creationId xmlns:a16="http://schemas.microsoft.com/office/drawing/2014/main" id="{6B1E7B93-878C-AF8A-B741-3ED04B2C97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79671" y="1923039"/>
            <a:ext cx="1425575" cy="1425575"/>
          </a:xfrm>
          <a:prstGeom prst="rect">
            <a:avLst/>
          </a:prstGeom>
        </p:spPr>
      </p:pic>
      <p:sp>
        <p:nvSpPr>
          <p:cNvPr id="18" name="ลูกศร: ขวา 17">
            <a:extLst>
              <a:ext uri="{FF2B5EF4-FFF2-40B4-BE49-F238E27FC236}">
                <a16:creationId xmlns:a16="http://schemas.microsoft.com/office/drawing/2014/main" id="{C3EEE447-56E3-8A71-6A9B-B082477901EB}"/>
              </a:ext>
            </a:extLst>
          </p:cNvPr>
          <p:cNvSpPr/>
          <p:nvPr/>
        </p:nvSpPr>
        <p:spPr>
          <a:xfrm rot="16200000">
            <a:off x="5542512" y="3614984"/>
            <a:ext cx="1099892" cy="706973"/>
          </a:xfrm>
          <a:prstGeom prst="rightArrow">
            <a:avLst>
              <a:gd name="adj1" fmla="val 56317"/>
              <a:gd name="adj2" fmla="val 36190"/>
            </a:avLst>
          </a:prstGeom>
          <a:solidFill>
            <a:srgbClr val="8FF1BE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ลูกศร: ขวา 18">
            <a:extLst>
              <a:ext uri="{FF2B5EF4-FFF2-40B4-BE49-F238E27FC236}">
                <a16:creationId xmlns:a16="http://schemas.microsoft.com/office/drawing/2014/main" id="{DA152AA3-5BB8-BAE1-A164-F9CCBAA5B2C4}"/>
              </a:ext>
            </a:extLst>
          </p:cNvPr>
          <p:cNvSpPr/>
          <p:nvPr/>
        </p:nvSpPr>
        <p:spPr>
          <a:xfrm rot="10800000">
            <a:off x="6598373" y="2390714"/>
            <a:ext cx="1099892" cy="706973"/>
          </a:xfrm>
          <a:prstGeom prst="rightArrow">
            <a:avLst>
              <a:gd name="adj1" fmla="val 56317"/>
              <a:gd name="adj2" fmla="val 36190"/>
            </a:avLst>
          </a:prstGeom>
          <a:solidFill>
            <a:srgbClr val="8FF1BE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487028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: มุมมน 2">
            <a:extLst>
              <a:ext uri="{FF2B5EF4-FFF2-40B4-BE49-F238E27FC236}">
                <a16:creationId xmlns:a16="http://schemas.microsoft.com/office/drawing/2014/main" id="{50DF54EB-63F1-1B41-C4D7-8AB6B7E03DC7}"/>
              </a:ext>
            </a:extLst>
          </p:cNvPr>
          <p:cNvSpPr/>
          <p:nvPr/>
        </p:nvSpPr>
        <p:spPr>
          <a:xfrm>
            <a:off x="221064" y="1740582"/>
            <a:ext cx="11660240" cy="3730621"/>
          </a:xfrm>
          <a:prstGeom prst="roundRect">
            <a:avLst>
              <a:gd name="adj" fmla="val 9359"/>
            </a:avLst>
          </a:prstGeom>
          <a:solidFill>
            <a:srgbClr val="8FF1BE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7197F66E-092E-6159-9FAF-593D6E3ACA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933" y="1909944"/>
            <a:ext cx="5588351" cy="3388380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C206FACD-9093-E177-1B3A-268368BCDF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5999" y="3740862"/>
            <a:ext cx="5588351" cy="1533215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B6EF4B6-2E72-BC2C-C20B-0A1E2E77A6B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6189"/>
          <a:stretch/>
        </p:blipFill>
        <p:spPr>
          <a:xfrm>
            <a:off x="6096000" y="1909944"/>
            <a:ext cx="5588351" cy="1830918"/>
          </a:xfrm>
          <a:prstGeom prst="rect">
            <a:avLst/>
          </a:prstGeom>
        </p:spPr>
      </p:pic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86F97698-70E6-28FF-3079-3996349D366D}"/>
              </a:ext>
            </a:extLst>
          </p:cNvPr>
          <p:cNvSpPr txBox="1"/>
          <p:nvPr/>
        </p:nvSpPr>
        <p:spPr>
          <a:xfrm>
            <a:off x="401933" y="728679"/>
            <a:ext cx="109434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2000" b="1" i="0" dirty="0">
                <a:solidFill>
                  <a:srgbClr val="000000"/>
                </a:solidFill>
                <a:effectLst/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r>
              <a:rPr lang="th-TH" sz="2000" i="0" dirty="0">
                <a:solidFill>
                  <a:srgbClr val="000000"/>
                </a:solidFill>
                <a:effectLst/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เรื่อง: การปรับปรุงหลักการจำแนกประเภทรายจ่ายตามงบประมาณ </a:t>
            </a:r>
            <a:br>
              <a:rPr lang="th-TH" sz="2000" b="1" i="0" dirty="0">
                <a:solidFill>
                  <a:srgbClr val="000000"/>
                </a:solidFill>
                <a:effectLst/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1" i="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IBM Plex Sans Thai" panose="020B0503050203000203" pitchFamily="34" charset="-34"/>
                <a:cs typeface="IBM Plex Sans Thai" panose="020B0503050203000203" pitchFamily="34" charset="-34"/>
              </a:rPr>
              <a:t>(หนังสือสำนักงบประมาณ ด่วนที่สุด ที่ นร 0704/ว68 ลว.29 เม.ย. 58)</a:t>
            </a:r>
            <a:endParaRPr lang="th-TH" sz="2000" b="1" dirty="0">
              <a:solidFill>
                <a:schemeClr val="accent6">
                  <a:lumMod val="60000"/>
                  <a:lumOff val="40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187029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: มุมมน 1">
            <a:extLst>
              <a:ext uri="{FF2B5EF4-FFF2-40B4-BE49-F238E27FC236}">
                <a16:creationId xmlns:a16="http://schemas.microsoft.com/office/drawing/2014/main" id="{1C07171B-DC4D-5DB9-418C-183544E9DF12}"/>
              </a:ext>
            </a:extLst>
          </p:cNvPr>
          <p:cNvSpPr/>
          <p:nvPr/>
        </p:nvSpPr>
        <p:spPr>
          <a:xfrm>
            <a:off x="1915751" y="4345493"/>
            <a:ext cx="1783621" cy="244940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2" name="สี่เหลี่ยมผืนผ้า: มุมมน 11">
            <a:extLst>
              <a:ext uri="{FF2B5EF4-FFF2-40B4-BE49-F238E27FC236}">
                <a16:creationId xmlns:a16="http://schemas.microsoft.com/office/drawing/2014/main" id="{EB8B732A-3B6C-A62C-FBE8-C1476615F397}"/>
              </a:ext>
            </a:extLst>
          </p:cNvPr>
          <p:cNvSpPr/>
          <p:nvPr/>
        </p:nvSpPr>
        <p:spPr>
          <a:xfrm>
            <a:off x="2687728" y="125535"/>
            <a:ext cx="1546385" cy="494221"/>
          </a:xfrm>
          <a:prstGeom prst="roundRect">
            <a:avLst>
              <a:gd name="adj" fmla="val 50000"/>
            </a:avLst>
          </a:prstGeom>
          <a:solidFill>
            <a:schemeClr val="accent6">
              <a:lumMod val="20000"/>
              <a:lumOff val="80000"/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220" name="ลูกศร: ขึ้น 219">
            <a:extLst>
              <a:ext uri="{FF2B5EF4-FFF2-40B4-BE49-F238E27FC236}">
                <a16:creationId xmlns:a16="http://schemas.microsoft.com/office/drawing/2014/main" id="{5B4AE942-424F-BE19-1308-B694C936076A}"/>
              </a:ext>
            </a:extLst>
          </p:cNvPr>
          <p:cNvSpPr/>
          <p:nvPr/>
        </p:nvSpPr>
        <p:spPr>
          <a:xfrm>
            <a:off x="7846474" y="4562579"/>
            <a:ext cx="438710" cy="1572813"/>
          </a:xfrm>
          <a:prstGeom prst="upArrow">
            <a:avLst>
              <a:gd name="adj1" fmla="val 56657"/>
              <a:gd name="adj2" fmla="val 50000"/>
            </a:avLst>
          </a:prstGeom>
          <a:solidFill>
            <a:srgbClr val="92D050"/>
          </a:solidFill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7" name="สี่เหลี่ยมผืนผ้า: มุมมน 216">
            <a:extLst>
              <a:ext uri="{FF2B5EF4-FFF2-40B4-BE49-F238E27FC236}">
                <a16:creationId xmlns:a16="http://schemas.microsoft.com/office/drawing/2014/main" id="{2FDF65A4-7712-2D7F-34F4-6686117B86B8}"/>
              </a:ext>
            </a:extLst>
          </p:cNvPr>
          <p:cNvSpPr/>
          <p:nvPr/>
        </p:nvSpPr>
        <p:spPr>
          <a:xfrm>
            <a:off x="7535614" y="6136524"/>
            <a:ext cx="1009928" cy="620330"/>
          </a:xfrm>
          <a:prstGeom prst="roundRect">
            <a:avLst>
              <a:gd name="adj" fmla="val 19575"/>
            </a:avLst>
          </a:prstGeom>
          <a:solidFill>
            <a:srgbClr val="9BE5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216" name="สี่เหลี่ยมผืนผ้า: มุมมน 215">
            <a:extLst>
              <a:ext uri="{FF2B5EF4-FFF2-40B4-BE49-F238E27FC236}">
                <a16:creationId xmlns:a16="http://schemas.microsoft.com/office/drawing/2014/main" id="{EC073C2F-1304-4D77-9EB9-C89C839A5F31}"/>
              </a:ext>
            </a:extLst>
          </p:cNvPr>
          <p:cNvSpPr/>
          <p:nvPr/>
        </p:nvSpPr>
        <p:spPr>
          <a:xfrm>
            <a:off x="4903427" y="6136525"/>
            <a:ext cx="2103705" cy="620330"/>
          </a:xfrm>
          <a:prstGeom prst="roundRect">
            <a:avLst>
              <a:gd name="adj" fmla="val 19575"/>
            </a:avLst>
          </a:prstGeom>
          <a:solidFill>
            <a:srgbClr val="9BE5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59" name="สี่เหลี่ยมผืนผ้า: มุมมน 158">
            <a:extLst>
              <a:ext uri="{FF2B5EF4-FFF2-40B4-BE49-F238E27FC236}">
                <a16:creationId xmlns:a16="http://schemas.microsoft.com/office/drawing/2014/main" id="{333C9ADC-3715-E12E-5445-D88B1592D42F}"/>
              </a:ext>
            </a:extLst>
          </p:cNvPr>
          <p:cNvSpPr/>
          <p:nvPr/>
        </p:nvSpPr>
        <p:spPr>
          <a:xfrm>
            <a:off x="6611824" y="3851201"/>
            <a:ext cx="2036629" cy="744997"/>
          </a:xfrm>
          <a:prstGeom prst="roundRect">
            <a:avLst>
              <a:gd name="adj" fmla="val 18545"/>
            </a:avLst>
          </a:prstGeom>
          <a:solidFill>
            <a:srgbClr val="FFC0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55" name="สี่เหลี่ยมผืนผ้า: มุมมน 154">
            <a:extLst>
              <a:ext uri="{FF2B5EF4-FFF2-40B4-BE49-F238E27FC236}">
                <a16:creationId xmlns:a16="http://schemas.microsoft.com/office/drawing/2014/main" id="{709FD87A-71F9-ADA2-777B-68AC64B767F2}"/>
              </a:ext>
            </a:extLst>
          </p:cNvPr>
          <p:cNvSpPr/>
          <p:nvPr/>
        </p:nvSpPr>
        <p:spPr>
          <a:xfrm>
            <a:off x="5377727" y="4678008"/>
            <a:ext cx="2202192" cy="1306739"/>
          </a:xfrm>
          <a:prstGeom prst="roundRect">
            <a:avLst>
              <a:gd name="adj" fmla="val 9359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48" name="สี่เหลี่ยมผืนผ้า: มุมมน 147">
            <a:extLst>
              <a:ext uri="{FF2B5EF4-FFF2-40B4-BE49-F238E27FC236}">
                <a16:creationId xmlns:a16="http://schemas.microsoft.com/office/drawing/2014/main" id="{37AFA6AB-C4B2-B862-E4FF-6FCDA32CF89A}"/>
              </a:ext>
            </a:extLst>
          </p:cNvPr>
          <p:cNvSpPr/>
          <p:nvPr/>
        </p:nvSpPr>
        <p:spPr>
          <a:xfrm>
            <a:off x="824278" y="172735"/>
            <a:ext cx="1098312" cy="1123745"/>
          </a:xfrm>
          <a:prstGeom prst="roundRect">
            <a:avLst>
              <a:gd name="adj" fmla="val 17793"/>
            </a:avLst>
          </a:prstGeom>
          <a:solidFill>
            <a:srgbClr val="FFE79B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40" name="ลูกศร: ขึ้น 139">
            <a:extLst>
              <a:ext uri="{FF2B5EF4-FFF2-40B4-BE49-F238E27FC236}">
                <a16:creationId xmlns:a16="http://schemas.microsoft.com/office/drawing/2014/main" id="{5A2D2252-29BA-AA2F-BB08-0E2A6A9FDE24}"/>
              </a:ext>
            </a:extLst>
          </p:cNvPr>
          <p:cNvSpPr/>
          <p:nvPr/>
        </p:nvSpPr>
        <p:spPr>
          <a:xfrm rot="5400000">
            <a:off x="1946972" y="4814023"/>
            <a:ext cx="815156" cy="931612"/>
          </a:xfrm>
          <a:prstGeom prst="upArrow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8" name="สี่เหลี่ยมผืนผ้า: มุมมน 137">
            <a:extLst>
              <a:ext uri="{FF2B5EF4-FFF2-40B4-BE49-F238E27FC236}">
                <a16:creationId xmlns:a16="http://schemas.microsoft.com/office/drawing/2014/main" id="{2F135558-D87C-D626-B8E2-4351A61B50DA}"/>
              </a:ext>
            </a:extLst>
          </p:cNvPr>
          <p:cNvSpPr/>
          <p:nvPr/>
        </p:nvSpPr>
        <p:spPr>
          <a:xfrm>
            <a:off x="764807" y="5419701"/>
            <a:ext cx="1098312" cy="823400"/>
          </a:xfrm>
          <a:prstGeom prst="roundRect">
            <a:avLst>
              <a:gd name="adj" fmla="val 17793"/>
            </a:avLst>
          </a:prstGeom>
          <a:solidFill>
            <a:schemeClr val="accent3">
              <a:lumMod val="20000"/>
              <a:lumOff val="80000"/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37" name="สี่เหลี่ยมผืนผ้า: มุมมน 136">
            <a:extLst>
              <a:ext uri="{FF2B5EF4-FFF2-40B4-BE49-F238E27FC236}">
                <a16:creationId xmlns:a16="http://schemas.microsoft.com/office/drawing/2014/main" id="{3DB0DED9-A1F6-1869-B276-875AA99A511C}"/>
              </a:ext>
            </a:extLst>
          </p:cNvPr>
          <p:cNvSpPr/>
          <p:nvPr/>
        </p:nvSpPr>
        <p:spPr>
          <a:xfrm>
            <a:off x="767559" y="4291344"/>
            <a:ext cx="1098312" cy="823400"/>
          </a:xfrm>
          <a:prstGeom prst="roundRect">
            <a:avLst>
              <a:gd name="adj" fmla="val 17793"/>
            </a:avLst>
          </a:prstGeom>
          <a:solidFill>
            <a:srgbClr val="FFE79B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32" name="ลูกศร: ขวา 131">
            <a:extLst>
              <a:ext uri="{FF2B5EF4-FFF2-40B4-BE49-F238E27FC236}">
                <a16:creationId xmlns:a16="http://schemas.microsoft.com/office/drawing/2014/main" id="{FB2769FD-065E-CEE1-74A2-7EE20AAC6913}"/>
              </a:ext>
            </a:extLst>
          </p:cNvPr>
          <p:cNvSpPr/>
          <p:nvPr/>
        </p:nvSpPr>
        <p:spPr>
          <a:xfrm>
            <a:off x="413790" y="1127780"/>
            <a:ext cx="9157210" cy="1595589"/>
          </a:xfrm>
          <a:prstGeom prst="rightArrow">
            <a:avLst>
              <a:gd name="adj1" fmla="val 78425"/>
              <a:gd name="adj2" fmla="val 50000"/>
            </a:avLst>
          </a:prstGeom>
          <a:solidFill>
            <a:srgbClr val="A2EE6C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สี่เหลี่ยมผืนผ้า: มุมมน 129">
            <a:extLst>
              <a:ext uri="{FF2B5EF4-FFF2-40B4-BE49-F238E27FC236}">
                <a16:creationId xmlns:a16="http://schemas.microsoft.com/office/drawing/2014/main" id="{CD80E028-455F-FA4C-D82B-DC1D548549D7}"/>
              </a:ext>
            </a:extLst>
          </p:cNvPr>
          <p:cNvSpPr/>
          <p:nvPr/>
        </p:nvSpPr>
        <p:spPr>
          <a:xfrm>
            <a:off x="2845980" y="4686658"/>
            <a:ext cx="2131337" cy="1298090"/>
          </a:xfrm>
          <a:prstGeom prst="roundRect">
            <a:avLst>
              <a:gd name="adj" fmla="val 10907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21" name="ลูกศร: โค้งขึ้น 120">
            <a:extLst>
              <a:ext uri="{FF2B5EF4-FFF2-40B4-BE49-F238E27FC236}">
                <a16:creationId xmlns:a16="http://schemas.microsoft.com/office/drawing/2014/main" id="{C52699EC-7732-1A04-4C30-2FD23B3A7BF2}"/>
              </a:ext>
            </a:extLst>
          </p:cNvPr>
          <p:cNvSpPr/>
          <p:nvPr/>
        </p:nvSpPr>
        <p:spPr>
          <a:xfrm flipV="1">
            <a:off x="413790" y="2689449"/>
            <a:ext cx="3192985" cy="1623299"/>
          </a:xfrm>
          <a:prstGeom prst="bentUpArrow">
            <a:avLst>
              <a:gd name="adj1" fmla="val 50000"/>
              <a:gd name="adj2" fmla="val 50000"/>
              <a:gd name="adj3" fmla="val 18941"/>
            </a:avLst>
          </a:prstGeom>
          <a:solidFill>
            <a:srgbClr val="9BE5FF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EA799E9C-53FB-E1C0-C088-A0A1673C3A91}"/>
              </a:ext>
            </a:extLst>
          </p:cNvPr>
          <p:cNvSpPr/>
          <p:nvPr/>
        </p:nvSpPr>
        <p:spPr>
          <a:xfrm>
            <a:off x="2388465" y="722473"/>
            <a:ext cx="2147403" cy="3079984"/>
          </a:xfrm>
          <a:prstGeom prst="roundRect">
            <a:avLst>
              <a:gd name="adj" fmla="val 9080"/>
            </a:avLst>
          </a:prstGeom>
          <a:solidFill>
            <a:srgbClr val="5B9BD5">
              <a:alpha val="36863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DCD91756-5C7A-E906-E732-835FE5F1C1F9}"/>
              </a:ext>
            </a:extLst>
          </p:cNvPr>
          <p:cNvSpPr/>
          <p:nvPr/>
        </p:nvSpPr>
        <p:spPr>
          <a:xfrm>
            <a:off x="8794701" y="704173"/>
            <a:ext cx="2889045" cy="3105282"/>
          </a:xfrm>
          <a:prstGeom prst="roundRect">
            <a:avLst>
              <a:gd name="adj" fmla="val 9359"/>
            </a:avLst>
          </a:prstGeom>
          <a:solidFill>
            <a:srgbClr val="F9ADD5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:a16="http://schemas.microsoft.com/office/drawing/2014/main" id="{A8FC21DE-B459-A3D7-95D2-16DC63CB24DF}"/>
              </a:ext>
            </a:extLst>
          </p:cNvPr>
          <p:cNvSpPr/>
          <p:nvPr/>
        </p:nvSpPr>
        <p:spPr>
          <a:xfrm>
            <a:off x="4947031" y="693166"/>
            <a:ext cx="3501925" cy="3109291"/>
          </a:xfrm>
          <a:prstGeom prst="roundRect">
            <a:avLst>
              <a:gd name="adj" fmla="val 9359"/>
            </a:avLst>
          </a:prstGeom>
          <a:solidFill>
            <a:srgbClr val="00B0F0">
              <a:alpha val="3882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863876DB-BB0C-A98B-C759-A636801181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2209" y="766849"/>
            <a:ext cx="1197054" cy="403605"/>
          </a:xfrm>
          <a:prstGeom prst="rect">
            <a:avLst/>
          </a:prstGeom>
          <a:ln w="28575">
            <a:noFill/>
          </a:ln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C001D3ED-4C38-500C-7E8A-7CA30C7C326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587" t="6991" r="26546" b="73609"/>
          <a:stretch/>
        </p:blipFill>
        <p:spPr>
          <a:xfrm>
            <a:off x="5779186" y="730354"/>
            <a:ext cx="1807287" cy="403606"/>
          </a:xfrm>
          <a:prstGeom prst="rect">
            <a:avLst/>
          </a:prstGeom>
        </p:spPr>
      </p:pic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F20428E5-DC10-BCE3-DD9D-40417ED6088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29" t="5714" b="5714"/>
          <a:stretch>
            <a:fillRect/>
          </a:stretch>
        </p:blipFill>
        <p:spPr>
          <a:xfrm>
            <a:off x="9165081" y="735603"/>
            <a:ext cx="2228358" cy="332397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</p:spPr>
      </p:pic>
      <p:sp>
        <p:nvSpPr>
          <p:cNvPr id="35" name="กล่องข้อความ 34">
            <a:extLst>
              <a:ext uri="{FF2B5EF4-FFF2-40B4-BE49-F238E27FC236}">
                <a16:creationId xmlns:a16="http://schemas.microsoft.com/office/drawing/2014/main" id="{BD1536E6-A470-FB00-901E-2BD1C4F3D092}"/>
              </a:ext>
            </a:extLst>
          </p:cNvPr>
          <p:cNvSpPr txBox="1"/>
          <p:nvPr/>
        </p:nvSpPr>
        <p:spPr>
          <a:xfrm>
            <a:off x="706700" y="1593400"/>
            <a:ext cx="1641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00206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เงินงบประมาณ</a:t>
            </a:r>
            <a:endParaRPr lang="en-US" sz="1800" b="1" dirty="0">
              <a:solidFill>
                <a:srgbClr val="00206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36" name="กล่องข้อความ 35">
            <a:extLst>
              <a:ext uri="{FF2B5EF4-FFF2-40B4-BE49-F238E27FC236}">
                <a16:creationId xmlns:a16="http://schemas.microsoft.com/office/drawing/2014/main" id="{EF7813C7-5001-48ED-3C5F-5646CA672FFB}"/>
              </a:ext>
            </a:extLst>
          </p:cNvPr>
          <p:cNvSpPr txBox="1"/>
          <p:nvPr/>
        </p:nvSpPr>
        <p:spPr>
          <a:xfrm>
            <a:off x="587919" y="1880587"/>
            <a:ext cx="1714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>
                <a:solidFill>
                  <a:srgbClr val="00206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เงินกู้</a:t>
            </a:r>
            <a:endParaRPr lang="en-US" sz="1800" b="1" dirty="0">
              <a:solidFill>
                <a:srgbClr val="00206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37" name="กล่องข้อความ 36">
            <a:extLst>
              <a:ext uri="{FF2B5EF4-FFF2-40B4-BE49-F238E27FC236}">
                <a16:creationId xmlns:a16="http://schemas.microsoft.com/office/drawing/2014/main" id="{C6A04088-C4E7-5246-B704-BAAA993B04CB}"/>
              </a:ext>
            </a:extLst>
          </p:cNvPr>
          <p:cNvSpPr txBox="1"/>
          <p:nvPr/>
        </p:nvSpPr>
        <p:spPr>
          <a:xfrm>
            <a:off x="912733" y="898625"/>
            <a:ext cx="1008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C000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งบลงทุน</a:t>
            </a:r>
            <a:endParaRPr lang="en-US" sz="1800" b="1" dirty="0">
              <a:solidFill>
                <a:srgbClr val="C0000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47B93359-0815-098D-8049-126720CF5060}"/>
              </a:ext>
            </a:extLst>
          </p:cNvPr>
          <p:cNvSpPr txBox="1"/>
          <p:nvPr/>
        </p:nvSpPr>
        <p:spPr>
          <a:xfrm>
            <a:off x="983103" y="196020"/>
            <a:ext cx="5389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ขาขึ้น</a:t>
            </a:r>
            <a:endParaRPr lang="en-US" sz="12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39" name="กล่องข้อความ 38">
            <a:extLst>
              <a:ext uri="{FF2B5EF4-FFF2-40B4-BE49-F238E27FC236}">
                <a16:creationId xmlns:a16="http://schemas.microsoft.com/office/drawing/2014/main" id="{CA008273-03D5-A0D3-8DD9-97077361DB21}"/>
              </a:ext>
            </a:extLst>
          </p:cNvPr>
          <p:cNvSpPr txBox="1"/>
          <p:nvPr/>
        </p:nvSpPr>
        <p:spPr>
          <a:xfrm>
            <a:off x="1269059" y="660732"/>
            <a:ext cx="53091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ขาลง</a:t>
            </a:r>
            <a:endParaRPr lang="en-US" sz="12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40" name="ลูกศร: ขึ้น 39">
            <a:extLst>
              <a:ext uri="{FF2B5EF4-FFF2-40B4-BE49-F238E27FC236}">
                <a16:creationId xmlns:a16="http://schemas.microsoft.com/office/drawing/2014/main" id="{660A46E7-317D-8158-D91B-4B0EDC14A760}"/>
              </a:ext>
            </a:extLst>
          </p:cNvPr>
          <p:cNvSpPr/>
          <p:nvPr/>
        </p:nvSpPr>
        <p:spPr>
          <a:xfrm>
            <a:off x="1075504" y="407118"/>
            <a:ext cx="271959" cy="241190"/>
          </a:xfrm>
          <a:prstGeom prst="upArrow">
            <a:avLst/>
          </a:prstGeom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1" name="ลูกศร: ขึ้น 40">
            <a:extLst>
              <a:ext uri="{FF2B5EF4-FFF2-40B4-BE49-F238E27FC236}">
                <a16:creationId xmlns:a16="http://schemas.microsoft.com/office/drawing/2014/main" id="{7C863AB6-6C50-9D7C-231B-0FCB334DB4DF}"/>
              </a:ext>
            </a:extLst>
          </p:cNvPr>
          <p:cNvSpPr/>
          <p:nvPr/>
        </p:nvSpPr>
        <p:spPr>
          <a:xfrm rot="10800000">
            <a:off x="1353198" y="457306"/>
            <a:ext cx="271959" cy="241190"/>
          </a:xfrm>
          <a:prstGeom prst="upArrow">
            <a:avLst/>
          </a:prstGeom>
          <a:solidFill>
            <a:srgbClr val="0070C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3" name="กล่องข้อความ 42">
            <a:extLst>
              <a:ext uri="{FF2B5EF4-FFF2-40B4-BE49-F238E27FC236}">
                <a16:creationId xmlns:a16="http://schemas.microsoft.com/office/drawing/2014/main" id="{A0E1B640-BEC0-A706-44B5-46F7F3C15218}"/>
              </a:ext>
            </a:extLst>
          </p:cNvPr>
          <p:cNvSpPr txBox="1"/>
          <p:nvPr/>
        </p:nvSpPr>
        <p:spPr>
          <a:xfrm>
            <a:off x="945595" y="2172483"/>
            <a:ext cx="9428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เงินบำรุง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45" name="กล่องข้อความ 44">
            <a:extLst>
              <a:ext uri="{FF2B5EF4-FFF2-40B4-BE49-F238E27FC236}">
                <a16:creationId xmlns:a16="http://schemas.microsoft.com/office/drawing/2014/main" id="{77B4BB86-C2C1-10FB-B008-532ABB1E9F1B}"/>
              </a:ext>
            </a:extLst>
          </p:cNvPr>
          <p:cNvSpPr txBox="1"/>
          <p:nvPr/>
        </p:nvSpPr>
        <p:spPr>
          <a:xfrm>
            <a:off x="2264488" y="1355652"/>
            <a:ext cx="2395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การจัดซื้อจัดจ้าง</a:t>
            </a:r>
            <a:endParaRPr lang="en-US" sz="20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46" name="กล่องข้อความ 45">
            <a:extLst>
              <a:ext uri="{FF2B5EF4-FFF2-40B4-BE49-F238E27FC236}">
                <a16:creationId xmlns:a16="http://schemas.microsoft.com/office/drawing/2014/main" id="{3857AF42-29B8-8824-EAA8-87A1466E0113}"/>
              </a:ext>
            </a:extLst>
          </p:cNvPr>
          <p:cNvSpPr txBox="1"/>
          <p:nvPr/>
        </p:nvSpPr>
        <p:spPr>
          <a:xfrm>
            <a:off x="2687728" y="1929029"/>
            <a:ext cx="14558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ข้อตกลง/ใบสั่ง</a:t>
            </a:r>
          </a:p>
          <a:p>
            <a:pPr algn="ctr"/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/สัญญา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47" name="กล่องข้อความ 46">
            <a:extLst>
              <a:ext uri="{FF2B5EF4-FFF2-40B4-BE49-F238E27FC236}">
                <a16:creationId xmlns:a16="http://schemas.microsoft.com/office/drawing/2014/main" id="{3C4DDCA4-7443-413D-4772-50029E4F1528}"/>
              </a:ext>
            </a:extLst>
          </p:cNvPr>
          <p:cNvSpPr txBox="1"/>
          <p:nvPr/>
        </p:nvSpPr>
        <p:spPr>
          <a:xfrm>
            <a:off x="3470728" y="2127725"/>
            <a:ext cx="2643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เลขคุมสัญญา </a:t>
            </a:r>
          </a:p>
          <a:p>
            <a:pPr algn="ctr"/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เลขที่โครงการ</a:t>
            </a:r>
            <a:endParaRPr lang="en-US" sz="12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48" name="กล่องข้อความ 47">
            <a:extLst>
              <a:ext uri="{FF2B5EF4-FFF2-40B4-BE49-F238E27FC236}">
                <a16:creationId xmlns:a16="http://schemas.microsoft.com/office/drawing/2014/main" id="{8908C78C-7BFF-D96D-E46B-B052931D592E}"/>
              </a:ext>
            </a:extLst>
          </p:cNvPr>
          <p:cNvSpPr txBox="1"/>
          <p:nvPr/>
        </p:nvSpPr>
        <p:spPr>
          <a:xfrm>
            <a:off x="5363823" y="1903292"/>
            <a:ext cx="12875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ใบสั่งซื้อ/จ้าง</a:t>
            </a:r>
          </a:p>
          <a:p>
            <a:pPr algn="ctr"/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/เช่า </a:t>
            </a:r>
            <a:r>
              <a:rPr lang="en-US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(PO)</a:t>
            </a:r>
          </a:p>
        </p:txBody>
      </p:sp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F10C25F9-22CD-A6E4-09D7-21C0D2DD4198}"/>
              </a:ext>
            </a:extLst>
          </p:cNvPr>
          <p:cNvSpPr txBox="1"/>
          <p:nvPr/>
        </p:nvSpPr>
        <p:spPr>
          <a:xfrm>
            <a:off x="5426340" y="1331975"/>
            <a:ext cx="11624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ข้อมูลผู้ขาย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50" name="กล่องข้อความ 49">
            <a:extLst>
              <a:ext uri="{FF2B5EF4-FFF2-40B4-BE49-F238E27FC236}">
                <a16:creationId xmlns:a16="http://schemas.microsoft.com/office/drawing/2014/main" id="{060B4B45-5B8F-31C4-990F-24D47C578D4A}"/>
              </a:ext>
            </a:extLst>
          </p:cNvPr>
          <p:cNvSpPr txBox="1"/>
          <p:nvPr/>
        </p:nvSpPr>
        <p:spPr>
          <a:xfrm>
            <a:off x="5489450" y="2729631"/>
            <a:ext cx="989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C000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ตรวจรับ</a:t>
            </a:r>
            <a:endParaRPr lang="en-US" sz="1800" b="1" dirty="0">
              <a:solidFill>
                <a:srgbClr val="C0000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52" name="กล่องข้อความ 51">
            <a:extLst>
              <a:ext uri="{FF2B5EF4-FFF2-40B4-BE49-F238E27FC236}">
                <a16:creationId xmlns:a16="http://schemas.microsoft.com/office/drawing/2014/main" id="{96603FF7-970F-6308-A19D-283B67471E8D}"/>
              </a:ext>
            </a:extLst>
          </p:cNvPr>
          <p:cNvSpPr txBox="1"/>
          <p:nvPr/>
        </p:nvSpPr>
        <p:spPr>
          <a:xfrm>
            <a:off x="3231731" y="2717414"/>
            <a:ext cx="989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C000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ตรวจรับ</a:t>
            </a:r>
            <a:endParaRPr lang="en-US" sz="1800" b="1" dirty="0">
              <a:solidFill>
                <a:srgbClr val="C0000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698EB0C9-3D90-AEF9-BE94-EB4CE5B7FC95}"/>
              </a:ext>
            </a:extLst>
          </p:cNvPr>
          <p:cNvSpPr txBox="1"/>
          <p:nvPr/>
        </p:nvSpPr>
        <p:spPr>
          <a:xfrm>
            <a:off x="3308196" y="3278410"/>
            <a:ext cx="8531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เบิกจ่าย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54" name="กล่องข้อความ 53">
            <a:extLst>
              <a:ext uri="{FF2B5EF4-FFF2-40B4-BE49-F238E27FC236}">
                <a16:creationId xmlns:a16="http://schemas.microsoft.com/office/drawing/2014/main" id="{D084C9B4-EED0-DDDA-B2B6-544BC7460CBE}"/>
              </a:ext>
            </a:extLst>
          </p:cNvPr>
          <p:cNvSpPr txBox="1"/>
          <p:nvPr/>
        </p:nvSpPr>
        <p:spPr>
          <a:xfrm>
            <a:off x="5613304" y="3271773"/>
            <a:ext cx="8531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เบิกจ่าย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56" name="ลูกศร: ขึ้น-ลง 55">
            <a:extLst>
              <a:ext uri="{FF2B5EF4-FFF2-40B4-BE49-F238E27FC236}">
                <a16:creationId xmlns:a16="http://schemas.microsoft.com/office/drawing/2014/main" id="{F715471F-BF67-624E-B249-36CF807A385F}"/>
              </a:ext>
            </a:extLst>
          </p:cNvPr>
          <p:cNvSpPr/>
          <p:nvPr/>
        </p:nvSpPr>
        <p:spPr>
          <a:xfrm rot="5400000">
            <a:off x="4663522" y="1487346"/>
            <a:ext cx="237433" cy="1163169"/>
          </a:xfrm>
          <a:prstGeom prst="upDownArrow">
            <a:avLst/>
          </a:prstGeom>
          <a:solidFill>
            <a:srgbClr val="00B0F0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7" name="กล่องข้อความ 56">
            <a:extLst>
              <a:ext uri="{FF2B5EF4-FFF2-40B4-BE49-F238E27FC236}">
                <a16:creationId xmlns:a16="http://schemas.microsoft.com/office/drawing/2014/main" id="{E554FC53-80C8-1EC8-08FD-3526EC2E34A8}"/>
              </a:ext>
            </a:extLst>
          </p:cNvPr>
          <p:cNvSpPr txBox="1"/>
          <p:nvPr/>
        </p:nvSpPr>
        <p:spPr>
          <a:xfrm>
            <a:off x="4354707" y="1699598"/>
            <a:ext cx="822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 err="1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บส</a:t>
            </a:r>
            <a:r>
              <a:rPr lang="th-TH" sz="18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.01</a:t>
            </a:r>
            <a:endParaRPr lang="en-US" sz="1800" b="1" dirty="0">
              <a:solidFill>
                <a:srgbClr val="0070C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58" name="ลูกศร: ขึ้น-ลง 57">
            <a:extLst>
              <a:ext uri="{FF2B5EF4-FFF2-40B4-BE49-F238E27FC236}">
                <a16:creationId xmlns:a16="http://schemas.microsoft.com/office/drawing/2014/main" id="{B5A13DE8-63B4-6285-F524-DA2DBB96C417}"/>
              </a:ext>
            </a:extLst>
          </p:cNvPr>
          <p:cNvSpPr/>
          <p:nvPr/>
        </p:nvSpPr>
        <p:spPr>
          <a:xfrm rot="5400000">
            <a:off x="4639767" y="2254786"/>
            <a:ext cx="237433" cy="1187342"/>
          </a:xfrm>
          <a:prstGeom prst="upDownArrow">
            <a:avLst/>
          </a:prstGeom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9" name="กล่องข้อความ 58">
            <a:extLst>
              <a:ext uri="{FF2B5EF4-FFF2-40B4-BE49-F238E27FC236}">
                <a16:creationId xmlns:a16="http://schemas.microsoft.com/office/drawing/2014/main" id="{9CCA4F52-80FD-6810-9183-11B0EAF9EC4E}"/>
              </a:ext>
            </a:extLst>
          </p:cNvPr>
          <p:cNvSpPr txBox="1"/>
          <p:nvPr/>
        </p:nvSpPr>
        <p:spPr>
          <a:xfrm>
            <a:off x="3453249" y="2893061"/>
            <a:ext cx="26436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เลขคุมตรวจรับ</a:t>
            </a:r>
            <a:endParaRPr lang="en-US" sz="12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0" name="ลูกศร: ขึ้น 59">
            <a:extLst>
              <a:ext uri="{FF2B5EF4-FFF2-40B4-BE49-F238E27FC236}">
                <a16:creationId xmlns:a16="http://schemas.microsoft.com/office/drawing/2014/main" id="{99790C00-42C1-5C94-937C-792D5E88B243}"/>
              </a:ext>
            </a:extLst>
          </p:cNvPr>
          <p:cNvSpPr/>
          <p:nvPr/>
        </p:nvSpPr>
        <p:spPr>
          <a:xfrm rot="10800000">
            <a:off x="5874271" y="1620418"/>
            <a:ext cx="271959" cy="241190"/>
          </a:xfrm>
          <a:prstGeom prst="up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1" name="ลูกศร: ขึ้น 60">
            <a:extLst>
              <a:ext uri="{FF2B5EF4-FFF2-40B4-BE49-F238E27FC236}">
                <a16:creationId xmlns:a16="http://schemas.microsoft.com/office/drawing/2014/main" id="{35215D3B-271B-C06C-4A94-87B7EBE8CE4D}"/>
              </a:ext>
            </a:extLst>
          </p:cNvPr>
          <p:cNvSpPr/>
          <p:nvPr/>
        </p:nvSpPr>
        <p:spPr>
          <a:xfrm rot="10800000">
            <a:off x="5874271" y="2422832"/>
            <a:ext cx="271959" cy="254289"/>
          </a:xfrm>
          <a:prstGeom prst="up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2" name="ลูกศร: ขึ้น 61">
            <a:extLst>
              <a:ext uri="{FF2B5EF4-FFF2-40B4-BE49-F238E27FC236}">
                <a16:creationId xmlns:a16="http://schemas.microsoft.com/office/drawing/2014/main" id="{D31D824D-9F75-6284-14E7-43836C1A8877}"/>
              </a:ext>
            </a:extLst>
          </p:cNvPr>
          <p:cNvSpPr/>
          <p:nvPr/>
        </p:nvSpPr>
        <p:spPr>
          <a:xfrm rot="10800000">
            <a:off x="5874271" y="3018498"/>
            <a:ext cx="271959" cy="287017"/>
          </a:xfrm>
          <a:prstGeom prst="up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6" name="กล่องข้อความ 65">
            <a:extLst>
              <a:ext uri="{FF2B5EF4-FFF2-40B4-BE49-F238E27FC236}">
                <a16:creationId xmlns:a16="http://schemas.microsoft.com/office/drawing/2014/main" id="{DFC48D3F-46A8-AAA3-ADD8-8F0C83307A5D}"/>
              </a:ext>
            </a:extLst>
          </p:cNvPr>
          <p:cNvSpPr txBox="1"/>
          <p:nvPr/>
        </p:nvSpPr>
        <p:spPr>
          <a:xfrm>
            <a:off x="2245637" y="1660750"/>
            <a:ext cx="239535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ผู้ค้าภาครัฐ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8" name="กล่องข้อความ 67">
            <a:extLst>
              <a:ext uri="{FF2B5EF4-FFF2-40B4-BE49-F238E27FC236}">
                <a16:creationId xmlns:a16="http://schemas.microsoft.com/office/drawing/2014/main" id="{A9498FBF-FB34-7473-DD2E-814B1746E82B}"/>
              </a:ext>
            </a:extLst>
          </p:cNvPr>
          <p:cNvSpPr txBox="1"/>
          <p:nvPr/>
        </p:nvSpPr>
        <p:spPr>
          <a:xfrm>
            <a:off x="849047" y="2697949"/>
            <a:ext cx="1366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chemeClr val="accent1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เงินนอกงบฯ</a:t>
            </a:r>
            <a:endParaRPr lang="en-US" sz="1800" b="1" dirty="0">
              <a:solidFill>
                <a:schemeClr val="accent1">
                  <a:lumMod val="7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94ED2BD2-28B7-0C1E-4B09-37804E01D2BE}"/>
              </a:ext>
            </a:extLst>
          </p:cNvPr>
          <p:cNvSpPr txBox="1"/>
          <p:nvPr/>
        </p:nvSpPr>
        <p:spPr>
          <a:xfrm>
            <a:off x="836282" y="3178918"/>
            <a:ext cx="7752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solidFill>
                  <a:srgbClr val="FF66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สสส.</a:t>
            </a:r>
            <a:endParaRPr lang="en-US" sz="1600" b="1" dirty="0">
              <a:solidFill>
                <a:srgbClr val="FF660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91CF6C7F-4973-353E-3DAB-67BC83D4EEA6}"/>
              </a:ext>
            </a:extLst>
          </p:cNvPr>
          <p:cNvSpPr txBox="1"/>
          <p:nvPr/>
        </p:nvSpPr>
        <p:spPr>
          <a:xfrm>
            <a:off x="842947" y="2975893"/>
            <a:ext cx="8653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สปสช.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71" name="กล่องข้อความ 70">
            <a:extLst>
              <a:ext uri="{FF2B5EF4-FFF2-40B4-BE49-F238E27FC236}">
                <a16:creationId xmlns:a16="http://schemas.microsoft.com/office/drawing/2014/main" id="{1D4035CA-E2D6-C2B3-B468-7C42DBCDBFC6}"/>
              </a:ext>
            </a:extLst>
          </p:cNvPr>
          <p:cNvSpPr txBox="1"/>
          <p:nvPr/>
        </p:nvSpPr>
        <p:spPr>
          <a:xfrm>
            <a:off x="1431662" y="2988489"/>
            <a:ext cx="6240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GF</a:t>
            </a:r>
          </a:p>
        </p:txBody>
      </p:sp>
      <p:pic>
        <p:nvPicPr>
          <p:cNvPr id="74" name="กราฟิก 73" descr="ดอลลาร์ ด้วยสีเติมแบบทึบ">
            <a:extLst>
              <a:ext uri="{FF2B5EF4-FFF2-40B4-BE49-F238E27FC236}">
                <a16:creationId xmlns:a16="http://schemas.microsoft.com/office/drawing/2014/main" id="{98AC04B9-08F3-A3C0-4DD9-374DFC64CD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51679" y="1548889"/>
            <a:ext cx="757791" cy="757791"/>
          </a:xfrm>
          <a:prstGeom prst="rect">
            <a:avLst/>
          </a:prstGeom>
        </p:spPr>
      </p:pic>
      <p:pic>
        <p:nvPicPr>
          <p:cNvPr id="75" name="กราฟิก 74" descr="ดอลลาร์ ด้วยสีเติมแบบทึบ">
            <a:extLst>
              <a:ext uri="{FF2B5EF4-FFF2-40B4-BE49-F238E27FC236}">
                <a16:creationId xmlns:a16="http://schemas.microsoft.com/office/drawing/2014/main" id="{7CFC5E28-6333-FDDD-B605-BB48F78ACE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70342" y="2750461"/>
            <a:ext cx="757791" cy="757791"/>
          </a:xfrm>
          <a:prstGeom prst="rect">
            <a:avLst/>
          </a:prstGeom>
        </p:spPr>
      </p:pic>
      <p:sp>
        <p:nvSpPr>
          <p:cNvPr id="100" name="สี่เหลี่ยมผืนผ้า: มุมมน 99">
            <a:extLst>
              <a:ext uri="{FF2B5EF4-FFF2-40B4-BE49-F238E27FC236}">
                <a16:creationId xmlns:a16="http://schemas.microsoft.com/office/drawing/2014/main" id="{213B62BA-2975-E25D-DF1F-F6199AC71D17}"/>
              </a:ext>
            </a:extLst>
          </p:cNvPr>
          <p:cNvSpPr/>
          <p:nvPr/>
        </p:nvSpPr>
        <p:spPr>
          <a:xfrm>
            <a:off x="6571914" y="1308278"/>
            <a:ext cx="1672269" cy="2403405"/>
          </a:xfrm>
          <a:prstGeom prst="roundRect">
            <a:avLst>
              <a:gd name="adj" fmla="val 14992"/>
            </a:avLst>
          </a:prstGeom>
          <a:solidFill>
            <a:schemeClr val="bg1">
              <a:alpha val="49804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77" name="กล่องข้อความ 76">
            <a:extLst>
              <a:ext uri="{FF2B5EF4-FFF2-40B4-BE49-F238E27FC236}">
                <a16:creationId xmlns:a16="http://schemas.microsoft.com/office/drawing/2014/main" id="{9C60DB3D-E55F-DC84-128D-16452B7EEE2B}"/>
              </a:ext>
            </a:extLst>
          </p:cNvPr>
          <p:cNvSpPr txBox="1"/>
          <p:nvPr/>
        </p:nvSpPr>
        <p:spPr>
          <a:xfrm>
            <a:off x="6640538" y="1377233"/>
            <a:ext cx="15792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FA-</a:t>
            </a:r>
            <a:r>
              <a:rPr lang="th-TH" sz="20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สินทรัพย์</a:t>
            </a:r>
            <a:endParaRPr lang="en-US" sz="20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84" name="กล่องข้อความ 83">
            <a:extLst>
              <a:ext uri="{FF2B5EF4-FFF2-40B4-BE49-F238E27FC236}">
                <a16:creationId xmlns:a16="http://schemas.microsoft.com/office/drawing/2014/main" id="{5F3605FC-E50D-3BA1-CBFB-AC9037DAE134}"/>
              </a:ext>
            </a:extLst>
          </p:cNvPr>
          <p:cNvSpPr txBox="1"/>
          <p:nvPr/>
        </p:nvSpPr>
        <p:spPr>
          <a:xfrm>
            <a:off x="6501910" y="1759267"/>
            <a:ext cx="1686680" cy="3385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  * สร้างสินทรัพย์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03" name="กล่องข้อความ 102">
            <a:extLst>
              <a:ext uri="{FF2B5EF4-FFF2-40B4-BE49-F238E27FC236}">
                <a16:creationId xmlns:a16="http://schemas.microsoft.com/office/drawing/2014/main" id="{844C6D23-859F-5EFD-52FD-C534741B1D91}"/>
              </a:ext>
            </a:extLst>
          </p:cNvPr>
          <p:cNvSpPr txBox="1"/>
          <p:nvPr/>
        </p:nvSpPr>
        <p:spPr>
          <a:xfrm>
            <a:off x="6491975" y="2274182"/>
            <a:ext cx="1661032" cy="3385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  * บันทึกรายการ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04" name="กล่องข้อความ 103">
            <a:extLst>
              <a:ext uri="{FF2B5EF4-FFF2-40B4-BE49-F238E27FC236}">
                <a16:creationId xmlns:a16="http://schemas.microsoft.com/office/drawing/2014/main" id="{810122F7-B465-4128-AA2F-425C22A8C3B8}"/>
              </a:ext>
            </a:extLst>
          </p:cNvPr>
          <p:cNvSpPr txBox="1"/>
          <p:nvPr/>
        </p:nvSpPr>
        <p:spPr>
          <a:xfrm>
            <a:off x="6835584" y="3103533"/>
            <a:ext cx="1066318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โอนภายใน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05" name="กล่องข้อความ 104">
            <a:extLst>
              <a:ext uri="{FF2B5EF4-FFF2-40B4-BE49-F238E27FC236}">
                <a16:creationId xmlns:a16="http://schemas.microsoft.com/office/drawing/2014/main" id="{6390164A-19AB-69AD-D582-D517548BD449}"/>
              </a:ext>
            </a:extLst>
          </p:cNvPr>
          <p:cNvSpPr txBox="1"/>
          <p:nvPr/>
        </p:nvSpPr>
        <p:spPr>
          <a:xfrm>
            <a:off x="6828014" y="3365020"/>
            <a:ext cx="1148071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ตัดจำหน่าย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06" name="กล่องข้อความ 105">
            <a:extLst>
              <a:ext uri="{FF2B5EF4-FFF2-40B4-BE49-F238E27FC236}">
                <a16:creationId xmlns:a16="http://schemas.microsoft.com/office/drawing/2014/main" id="{E0C3C92C-3373-04C1-21A2-29E52A5254DC}"/>
              </a:ext>
            </a:extLst>
          </p:cNvPr>
          <p:cNvSpPr txBox="1"/>
          <p:nvPr/>
        </p:nvSpPr>
        <p:spPr>
          <a:xfrm>
            <a:off x="6825740" y="2819964"/>
            <a:ext cx="1034257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รับบริจาค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14" name="กล่องข้อความ 113">
            <a:extLst>
              <a:ext uri="{FF2B5EF4-FFF2-40B4-BE49-F238E27FC236}">
                <a16:creationId xmlns:a16="http://schemas.microsoft.com/office/drawing/2014/main" id="{C9F7183D-5244-BA7B-68D8-FD9B43AA7E48}"/>
              </a:ext>
            </a:extLst>
          </p:cNvPr>
          <p:cNvSpPr txBox="1"/>
          <p:nvPr/>
        </p:nvSpPr>
        <p:spPr>
          <a:xfrm>
            <a:off x="4338398" y="1487888"/>
            <a:ext cx="766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b="1" dirty="0">
                <a:solidFill>
                  <a:srgbClr val="C000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I K S</a:t>
            </a:r>
          </a:p>
        </p:txBody>
      </p:sp>
      <p:sp>
        <p:nvSpPr>
          <p:cNvPr id="115" name="กล่องข้อความ 114">
            <a:extLst>
              <a:ext uri="{FF2B5EF4-FFF2-40B4-BE49-F238E27FC236}">
                <a16:creationId xmlns:a16="http://schemas.microsoft.com/office/drawing/2014/main" id="{1A3A6B29-9B29-C6FB-8BC4-E1775273D805}"/>
              </a:ext>
            </a:extLst>
          </p:cNvPr>
          <p:cNvSpPr txBox="1"/>
          <p:nvPr/>
        </p:nvSpPr>
        <p:spPr>
          <a:xfrm>
            <a:off x="6800989" y="4108184"/>
            <a:ext cx="208010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ขึ้นทะเบียนที่ราชพัสดุ</a:t>
            </a:r>
          </a:p>
        </p:txBody>
      </p:sp>
      <p:sp>
        <p:nvSpPr>
          <p:cNvPr id="116" name="กล่องข้อความ 115">
            <a:extLst>
              <a:ext uri="{FF2B5EF4-FFF2-40B4-BE49-F238E27FC236}">
                <a16:creationId xmlns:a16="http://schemas.microsoft.com/office/drawing/2014/main" id="{6E9BF1AD-7DA5-D8E7-9588-E6CE65849454}"/>
              </a:ext>
            </a:extLst>
          </p:cNvPr>
          <p:cNvSpPr txBox="1"/>
          <p:nvPr/>
        </p:nvSpPr>
        <p:spPr>
          <a:xfrm>
            <a:off x="6301861" y="4315412"/>
            <a:ext cx="270604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050" dirty="0">
                <a:solidFill>
                  <a:schemeClr val="accent1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ภายใน 30 วันนับแต่วันที่ตรวจรับ</a:t>
            </a:r>
            <a:endParaRPr lang="th-TH" sz="105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20" name="กล่องข้อความ 119">
            <a:extLst>
              <a:ext uri="{FF2B5EF4-FFF2-40B4-BE49-F238E27FC236}">
                <a16:creationId xmlns:a16="http://schemas.microsoft.com/office/drawing/2014/main" id="{5758A72C-5072-733C-C0AB-8FD5B886F4F0}"/>
              </a:ext>
            </a:extLst>
          </p:cNvPr>
          <p:cNvSpPr txBox="1"/>
          <p:nvPr/>
        </p:nvSpPr>
        <p:spPr>
          <a:xfrm>
            <a:off x="7073570" y="3891969"/>
            <a:ext cx="14615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ที่ดิน/สิ่งก่อสร้าง</a:t>
            </a:r>
          </a:p>
        </p:txBody>
      </p:sp>
      <p:sp>
        <p:nvSpPr>
          <p:cNvPr id="122" name="กล่องข้อความ 121">
            <a:extLst>
              <a:ext uri="{FF2B5EF4-FFF2-40B4-BE49-F238E27FC236}">
                <a16:creationId xmlns:a16="http://schemas.microsoft.com/office/drawing/2014/main" id="{D782695A-0D0A-D444-CAB4-D2319AAE464F}"/>
              </a:ext>
            </a:extLst>
          </p:cNvPr>
          <p:cNvSpPr txBox="1"/>
          <p:nvPr/>
        </p:nvSpPr>
        <p:spPr>
          <a:xfrm>
            <a:off x="1965024" y="4337775"/>
            <a:ext cx="168507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ลงทะเบียนคุมหน่วยงาน</a:t>
            </a:r>
            <a:endParaRPr lang="en-US" sz="12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125" name="กราฟิก 124" descr="ผู้ใช้ ด้วยสีเติมแบบทึบ">
            <a:extLst>
              <a:ext uri="{FF2B5EF4-FFF2-40B4-BE49-F238E27FC236}">
                <a16:creationId xmlns:a16="http://schemas.microsoft.com/office/drawing/2014/main" id="{D5040A97-7672-64E0-C9FD-283F60FAB8C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19403" y="5469776"/>
            <a:ext cx="435262" cy="435262"/>
          </a:xfrm>
          <a:prstGeom prst="rect">
            <a:avLst/>
          </a:prstGeom>
        </p:spPr>
      </p:pic>
      <p:pic>
        <p:nvPicPr>
          <p:cNvPr id="126" name="กราฟิก 125" descr="ผู้ใช้ ด้วยสีเติมแบบทึบ">
            <a:extLst>
              <a:ext uri="{FF2B5EF4-FFF2-40B4-BE49-F238E27FC236}">
                <a16:creationId xmlns:a16="http://schemas.microsoft.com/office/drawing/2014/main" id="{3DF6A042-D908-FB40-B50F-FFDC2BE9523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14568" y="4383536"/>
            <a:ext cx="431233" cy="431233"/>
          </a:xfrm>
          <a:prstGeom prst="rect">
            <a:avLst/>
          </a:prstGeom>
        </p:spPr>
      </p:pic>
      <p:sp>
        <p:nvSpPr>
          <p:cNvPr id="127" name="กล่องข้อความ 126">
            <a:extLst>
              <a:ext uri="{FF2B5EF4-FFF2-40B4-BE49-F238E27FC236}">
                <a16:creationId xmlns:a16="http://schemas.microsoft.com/office/drawing/2014/main" id="{4E5A4EF2-89EE-D2F1-DCB0-9CDBB44EE858}"/>
              </a:ext>
            </a:extLst>
          </p:cNvPr>
          <p:cNvSpPr txBox="1"/>
          <p:nvPr/>
        </p:nvSpPr>
        <p:spPr>
          <a:xfrm>
            <a:off x="925600" y="5893186"/>
            <a:ext cx="8338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ผู้บริจาค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28" name="กล่องข้อความ 127">
            <a:extLst>
              <a:ext uri="{FF2B5EF4-FFF2-40B4-BE49-F238E27FC236}">
                <a16:creationId xmlns:a16="http://schemas.microsoft.com/office/drawing/2014/main" id="{570877F3-832E-4541-3FF7-23F8B255708A}"/>
              </a:ext>
            </a:extLst>
          </p:cNvPr>
          <p:cNvSpPr txBox="1"/>
          <p:nvPr/>
        </p:nvSpPr>
        <p:spPr>
          <a:xfrm>
            <a:off x="824278" y="4801637"/>
            <a:ext cx="10118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เจ้าของเงิน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29" name="กล่องข้อความ 128">
            <a:extLst>
              <a:ext uri="{FF2B5EF4-FFF2-40B4-BE49-F238E27FC236}">
                <a16:creationId xmlns:a16="http://schemas.microsoft.com/office/drawing/2014/main" id="{33D3D411-2479-3A1D-DB66-A1964A43B9C8}"/>
              </a:ext>
            </a:extLst>
          </p:cNvPr>
          <p:cNvSpPr txBox="1"/>
          <p:nvPr/>
        </p:nvSpPr>
        <p:spPr>
          <a:xfrm>
            <a:off x="1877370" y="5114265"/>
            <a:ext cx="856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บริจาค</a:t>
            </a:r>
            <a:endParaRPr lang="en-US" sz="1800" b="1" dirty="0">
              <a:solidFill>
                <a:schemeClr val="tx2">
                  <a:lumMod val="7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33" name="กล่องข้อความ 132">
            <a:extLst>
              <a:ext uri="{FF2B5EF4-FFF2-40B4-BE49-F238E27FC236}">
                <a16:creationId xmlns:a16="http://schemas.microsoft.com/office/drawing/2014/main" id="{78419AAB-042E-5778-13A7-2FF31F8FB15F}"/>
              </a:ext>
            </a:extLst>
          </p:cNvPr>
          <p:cNvSpPr txBox="1"/>
          <p:nvPr/>
        </p:nvSpPr>
        <p:spPr>
          <a:xfrm>
            <a:off x="3180211" y="4761918"/>
            <a:ext cx="144462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รับบริจาค</a:t>
            </a:r>
            <a:endParaRPr lang="en-US" sz="2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34" name="กล่องข้อความ 133">
            <a:extLst>
              <a:ext uri="{FF2B5EF4-FFF2-40B4-BE49-F238E27FC236}">
                <a16:creationId xmlns:a16="http://schemas.microsoft.com/office/drawing/2014/main" id="{90854FC2-0B55-24C9-581F-D6DC68C6CA03}"/>
              </a:ext>
            </a:extLst>
          </p:cNvPr>
          <p:cNvSpPr txBox="1"/>
          <p:nvPr/>
        </p:nvSpPr>
        <p:spPr>
          <a:xfrm>
            <a:off x="3000716" y="5122973"/>
            <a:ext cx="1664238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สังหาริมทรัพย์</a:t>
            </a:r>
          </a:p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อสังหาริมทรัพย์</a:t>
            </a:r>
          </a:p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</a:t>
            </a:r>
            <a:r>
              <a:rPr lang="th-TH" sz="1800" b="1" dirty="0">
                <a:solidFill>
                  <a:schemeClr val="accent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เงิน</a:t>
            </a:r>
            <a:endParaRPr lang="en-US" sz="1600" b="1" dirty="0">
              <a:solidFill>
                <a:schemeClr val="accent2">
                  <a:lumMod val="7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35" name="กล่องข้อความ 134">
            <a:extLst>
              <a:ext uri="{FF2B5EF4-FFF2-40B4-BE49-F238E27FC236}">
                <a16:creationId xmlns:a16="http://schemas.microsoft.com/office/drawing/2014/main" id="{F87C4769-B781-CB87-685A-E808CB481A8F}"/>
              </a:ext>
            </a:extLst>
          </p:cNvPr>
          <p:cNvSpPr txBox="1"/>
          <p:nvPr/>
        </p:nvSpPr>
        <p:spPr>
          <a:xfrm>
            <a:off x="5541203" y="5095163"/>
            <a:ext cx="21034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ระเบียบฯ รับบริจาค สธ. 2561</a:t>
            </a:r>
            <a:endParaRPr lang="en-US" sz="12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36" name="กล่องข้อความ 135">
            <a:extLst>
              <a:ext uri="{FF2B5EF4-FFF2-40B4-BE49-F238E27FC236}">
                <a16:creationId xmlns:a16="http://schemas.microsoft.com/office/drawing/2014/main" id="{FEF8293C-3C58-2FEB-7DA1-EA629473466E}"/>
              </a:ext>
            </a:extLst>
          </p:cNvPr>
          <p:cNvSpPr txBox="1"/>
          <p:nvPr/>
        </p:nvSpPr>
        <p:spPr>
          <a:xfrm>
            <a:off x="5445381" y="4879720"/>
            <a:ext cx="124264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>
                <a:solidFill>
                  <a:srgbClr val="00B05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หน่วยบริการ</a:t>
            </a:r>
          </a:p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  </a:t>
            </a:r>
            <a:b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endParaRPr lang="en-US" sz="1400" b="1" dirty="0">
              <a:solidFill>
                <a:srgbClr val="FF000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39" name="ลูกศร: ขึ้น-ลง 138">
            <a:extLst>
              <a:ext uri="{FF2B5EF4-FFF2-40B4-BE49-F238E27FC236}">
                <a16:creationId xmlns:a16="http://schemas.microsoft.com/office/drawing/2014/main" id="{C329F5A3-F986-6AE9-225A-39890A5DBF2C}"/>
              </a:ext>
            </a:extLst>
          </p:cNvPr>
          <p:cNvSpPr/>
          <p:nvPr/>
        </p:nvSpPr>
        <p:spPr>
          <a:xfrm rot="10800000">
            <a:off x="1178425" y="3553535"/>
            <a:ext cx="307777" cy="684705"/>
          </a:xfrm>
          <a:prstGeom prst="up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1" name="กล่องข้อความ 140">
            <a:extLst>
              <a:ext uri="{FF2B5EF4-FFF2-40B4-BE49-F238E27FC236}">
                <a16:creationId xmlns:a16="http://schemas.microsoft.com/office/drawing/2014/main" id="{36F435A4-96E5-7A1E-3CB7-935670E80041}"/>
              </a:ext>
            </a:extLst>
          </p:cNvPr>
          <p:cNvSpPr txBox="1"/>
          <p:nvPr/>
        </p:nvSpPr>
        <p:spPr>
          <a:xfrm>
            <a:off x="6864439" y="1989861"/>
            <a:ext cx="1037463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หลัก/ย่อย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143" name="กราฟิก 142" descr="เหรียญ ด้วยสีเติมแบบทึบ">
            <a:extLst>
              <a:ext uri="{FF2B5EF4-FFF2-40B4-BE49-F238E27FC236}">
                <a16:creationId xmlns:a16="http://schemas.microsoft.com/office/drawing/2014/main" id="{F81C4A48-29E0-BBA5-84F9-804D2FD4044A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622075" y="5648580"/>
            <a:ext cx="326489" cy="326489"/>
          </a:xfrm>
          <a:prstGeom prst="rect">
            <a:avLst/>
          </a:prstGeom>
        </p:spPr>
      </p:pic>
      <p:pic>
        <p:nvPicPr>
          <p:cNvPr id="145" name="กราฟิก 144" descr="เมือง ด้วยสีเติมแบบทึบ">
            <a:extLst>
              <a:ext uri="{FF2B5EF4-FFF2-40B4-BE49-F238E27FC236}">
                <a16:creationId xmlns:a16="http://schemas.microsoft.com/office/drawing/2014/main" id="{BFBABF25-9B9E-AAE3-85E5-AC02F836AC3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4539981" y="5343109"/>
            <a:ext cx="425822" cy="425822"/>
          </a:xfrm>
          <a:prstGeom prst="rect">
            <a:avLst/>
          </a:prstGeom>
        </p:spPr>
      </p:pic>
      <p:pic>
        <p:nvPicPr>
          <p:cNvPr id="147" name="กราฟิก 146" descr="คอมพิวเตอร์ ด้วยสีเติมแบบทึบ">
            <a:extLst>
              <a:ext uri="{FF2B5EF4-FFF2-40B4-BE49-F238E27FC236}">
                <a16:creationId xmlns:a16="http://schemas.microsoft.com/office/drawing/2014/main" id="{C012055E-4D61-38C7-6432-8CD0CBB2FB90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4550078" y="5064804"/>
            <a:ext cx="317557" cy="317557"/>
          </a:xfrm>
          <a:prstGeom prst="rect">
            <a:avLst/>
          </a:prstGeom>
        </p:spPr>
      </p:pic>
      <p:sp>
        <p:nvSpPr>
          <p:cNvPr id="149" name="ลูกศร: ขึ้น 148">
            <a:extLst>
              <a:ext uri="{FF2B5EF4-FFF2-40B4-BE49-F238E27FC236}">
                <a16:creationId xmlns:a16="http://schemas.microsoft.com/office/drawing/2014/main" id="{82710113-0F48-BAC3-904E-D312D0689A00}"/>
              </a:ext>
            </a:extLst>
          </p:cNvPr>
          <p:cNvSpPr/>
          <p:nvPr/>
        </p:nvSpPr>
        <p:spPr>
          <a:xfrm rot="5400000">
            <a:off x="4779977" y="5083189"/>
            <a:ext cx="794783" cy="372908"/>
          </a:xfrm>
          <a:prstGeom prst="upArrow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0" name="กล่องข้อความ 149">
            <a:extLst>
              <a:ext uri="{FF2B5EF4-FFF2-40B4-BE49-F238E27FC236}">
                <a16:creationId xmlns:a16="http://schemas.microsoft.com/office/drawing/2014/main" id="{CC5F5E69-C5BB-634D-FDF4-A343C615F31F}"/>
              </a:ext>
            </a:extLst>
          </p:cNvPr>
          <p:cNvSpPr txBox="1"/>
          <p:nvPr/>
        </p:nvSpPr>
        <p:spPr>
          <a:xfrm>
            <a:off x="5541203" y="5695327"/>
            <a:ext cx="21034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200" b="1" dirty="0">
                <a:solidFill>
                  <a:schemeClr val="accent5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ระเบียบฯ รับบริจาค สธ. 2526</a:t>
            </a:r>
            <a:endParaRPr lang="en-US" sz="1200" b="1" dirty="0">
              <a:solidFill>
                <a:schemeClr val="accent5">
                  <a:lumMod val="7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152" name="กราฟิก 151" descr="เครื่องหมายถูก ด้วยสีเติมแบบทึบ">
            <a:extLst>
              <a:ext uri="{FF2B5EF4-FFF2-40B4-BE49-F238E27FC236}">
                <a16:creationId xmlns:a16="http://schemas.microsoft.com/office/drawing/2014/main" id="{129840B5-6758-AFE1-E7DE-5DEB2DD459F0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6841716" y="4912357"/>
            <a:ext cx="165416" cy="165416"/>
          </a:xfrm>
          <a:prstGeom prst="rect">
            <a:avLst/>
          </a:prstGeom>
        </p:spPr>
      </p:pic>
      <p:pic>
        <p:nvPicPr>
          <p:cNvPr id="154" name="กราฟิก 153" descr="ปิด ด้วยสีเติมแบบทึบ">
            <a:extLst>
              <a:ext uri="{FF2B5EF4-FFF2-40B4-BE49-F238E27FC236}">
                <a16:creationId xmlns:a16="http://schemas.microsoft.com/office/drawing/2014/main" id="{A4CFAECC-9E52-587B-E335-F7275EA6AF9E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7189253" y="5490136"/>
            <a:ext cx="155997" cy="155997"/>
          </a:xfrm>
          <a:prstGeom prst="rect">
            <a:avLst/>
          </a:prstGeom>
        </p:spPr>
      </p:pic>
      <p:sp>
        <p:nvSpPr>
          <p:cNvPr id="157" name="กล่องข้อความ 156">
            <a:extLst>
              <a:ext uri="{FF2B5EF4-FFF2-40B4-BE49-F238E27FC236}">
                <a16:creationId xmlns:a16="http://schemas.microsoft.com/office/drawing/2014/main" id="{FAD9D002-ED66-6897-5CC3-A2C67D5FD2EA}"/>
              </a:ext>
            </a:extLst>
          </p:cNvPr>
          <p:cNvSpPr txBox="1"/>
          <p:nvPr/>
        </p:nvSpPr>
        <p:spPr>
          <a:xfrm>
            <a:off x="5387730" y="5450938"/>
            <a:ext cx="213133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400" b="1" dirty="0">
                <a:solidFill>
                  <a:srgbClr val="FF00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ไม่เป็นหน่วยบริการ</a:t>
            </a:r>
            <a:endParaRPr lang="en-US" sz="1400" dirty="0"/>
          </a:p>
        </p:txBody>
      </p:sp>
      <p:sp>
        <p:nvSpPr>
          <p:cNvPr id="164" name="ลูกศร: ขึ้น 163">
            <a:extLst>
              <a:ext uri="{FF2B5EF4-FFF2-40B4-BE49-F238E27FC236}">
                <a16:creationId xmlns:a16="http://schemas.microsoft.com/office/drawing/2014/main" id="{26F0F396-A9C3-3C89-179C-ACE932B151DF}"/>
              </a:ext>
            </a:extLst>
          </p:cNvPr>
          <p:cNvSpPr/>
          <p:nvPr/>
        </p:nvSpPr>
        <p:spPr>
          <a:xfrm rot="8690318">
            <a:off x="6459389" y="2930750"/>
            <a:ext cx="271959" cy="996500"/>
          </a:xfrm>
          <a:prstGeom prst="up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9" name="กล่องข้อความ 168">
            <a:extLst>
              <a:ext uri="{FF2B5EF4-FFF2-40B4-BE49-F238E27FC236}">
                <a16:creationId xmlns:a16="http://schemas.microsoft.com/office/drawing/2014/main" id="{7E1F76AC-C8A6-72DC-DF1E-95A992FAA14F}"/>
              </a:ext>
            </a:extLst>
          </p:cNvPr>
          <p:cNvSpPr txBox="1"/>
          <p:nvPr/>
        </p:nvSpPr>
        <p:spPr>
          <a:xfrm>
            <a:off x="9288704" y="1411823"/>
            <a:ext cx="13869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จัดซื้อจัดจ้าง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70" name="กล่องข้อความ 169">
            <a:extLst>
              <a:ext uri="{FF2B5EF4-FFF2-40B4-BE49-F238E27FC236}">
                <a16:creationId xmlns:a16="http://schemas.microsoft.com/office/drawing/2014/main" id="{8F06CCC8-DEE5-A79B-16C5-D89B9A36C29D}"/>
              </a:ext>
            </a:extLst>
          </p:cNvPr>
          <p:cNvSpPr txBox="1"/>
          <p:nvPr/>
        </p:nvSpPr>
        <p:spPr>
          <a:xfrm>
            <a:off x="9288704" y="1653370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รับบริจาค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72" name="ลูกศร: ขึ้น-ลง 171">
            <a:extLst>
              <a:ext uri="{FF2B5EF4-FFF2-40B4-BE49-F238E27FC236}">
                <a16:creationId xmlns:a16="http://schemas.microsoft.com/office/drawing/2014/main" id="{AFD94B1A-89B2-C613-5B31-C913AFAC2FAF}"/>
              </a:ext>
            </a:extLst>
          </p:cNvPr>
          <p:cNvSpPr/>
          <p:nvPr/>
        </p:nvSpPr>
        <p:spPr>
          <a:xfrm rot="5400000">
            <a:off x="7986063" y="2311597"/>
            <a:ext cx="1153673" cy="726121"/>
          </a:xfrm>
          <a:prstGeom prst="upDownArrow">
            <a:avLst>
              <a:gd name="adj1" fmla="val 66532"/>
              <a:gd name="adj2" fmla="val 30372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3" name="กล่องข้อความ 172">
            <a:extLst>
              <a:ext uri="{FF2B5EF4-FFF2-40B4-BE49-F238E27FC236}">
                <a16:creationId xmlns:a16="http://schemas.microsoft.com/office/drawing/2014/main" id="{4DE398C8-AF65-D4EE-1854-F9ACFF54C124}"/>
              </a:ext>
            </a:extLst>
          </p:cNvPr>
          <p:cNvSpPr txBox="1"/>
          <p:nvPr/>
        </p:nvSpPr>
        <p:spPr>
          <a:xfrm>
            <a:off x="6843186" y="2585073"/>
            <a:ext cx="798617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-ล้างพัก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74" name="กล่องข้อความ 173">
            <a:extLst>
              <a:ext uri="{FF2B5EF4-FFF2-40B4-BE49-F238E27FC236}">
                <a16:creationId xmlns:a16="http://schemas.microsoft.com/office/drawing/2014/main" id="{D4A7D956-5D5B-1703-F0B2-4440B2072707}"/>
              </a:ext>
            </a:extLst>
          </p:cNvPr>
          <p:cNvSpPr txBox="1"/>
          <p:nvPr/>
        </p:nvSpPr>
        <p:spPr>
          <a:xfrm>
            <a:off x="9113470" y="1139206"/>
            <a:ext cx="14253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รับเข้าครุภัณฑ์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75" name="กล่องข้อความ 174">
            <a:extLst>
              <a:ext uri="{FF2B5EF4-FFF2-40B4-BE49-F238E27FC236}">
                <a16:creationId xmlns:a16="http://schemas.microsoft.com/office/drawing/2014/main" id="{0675AD38-B357-A820-BFAD-E93209001BE9}"/>
              </a:ext>
            </a:extLst>
          </p:cNvPr>
          <p:cNvSpPr txBox="1"/>
          <p:nvPr/>
        </p:nvSpPr>
        <p:spPr>
          <a:xfrm>
            <a:off x="9144470" y="2510980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โอน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76" name="กล่องข้อความ 175">
            <a:extLst>
              <a:ext uri="{FF2B5EF4-FFF2-40B4-BE49-F238E27FC236}">
                <a16:creationId xmlns:a16="http://schemas.microsoft.com/office/drawing/2014/main" id="{C34307D9-9CFA-8F52-06BE-893B3427E872}"/>
              </a:ext>
            </a:extLst>
          </p:cNvPr>
          <p:cNvSpPr txBox="1"/>
          <p:nvPr/>
        </p:nvSpPr>
        <p:spPr>
          <a:xfrm>
            <a:off x="9165081" y="3110209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จำหน่าย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77" name="กล่องข้อความ 176">
            <a:extLst>
              <a:ext uri="{FF2B5EF4-FFF2-40B4-BE49-F238E27FC236}">
                <a16:creationId xmlns:a16="http://schemas.microsoft.com/office/drawing/2014/main" id="{0D27653C-B6DE-7EEC-AA2E-D31B2A7CDD85}"/>
              </a:ext>
            </a:extLst>
          </p:cNvPr>
          <p:cNvSpPr txBox="1"/>
          <p:nvPr/>
        </p:nvSpPr>
        <p:spPr>
          <a:xfrm>
            <a:off x="9165639" y="3399088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79" name="แผนผังลำดับงาน: ตัวเชื่อมต่อ 178">
            <a:extLst>
              <a:ext uri="{FF2B5EF4-FFF2-40B4-BE49-F238E27FC236}">
                <a16:creationId xmlns:a16="http://schemas.microsoft.com/office/drawing/2014/main" id="{B9269B81-DCA9-ECC0-23B9-E05ED0FB0B20}"/>
              </a:ext>
            </a:extLst>
          </p:cNvPr>
          <p:cNvSpPr/>
          <p:nvPr/>
        </p:nvSpPr>
        <p:spPr>
          <a:xfrm>
            <a:off x="9045070" y="1261135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Noto Sans Thai SemiBold" panose="020B0502040504020204" pitchFamily="34" charset="-34"/>
              <a:cs typeface="Noto Sans Thai SemiBold" panose="020B0502040504020204" pitchFamily="34" charset="-34"/>
            </a:endParaRPr>
          </a:p>
        </p:txBody>
      </p:sp>
      <p:sp>
        <p:nvSpPr>
          <p:cNvPr id="184" name="แผนผังลำดับงาน: ตัวเชื่อมต่อ 183">
            <a:extLst>
              <a:ext uri="{FF2B5EF4-FFF2-40B4-BE49-F238E27FC236}">
                <a16:creationId xmlns:a16="http://schemas.microsoft.com/office/drawing/2014/main" id="{6C4E3419-8767-BBF7-3E1D-16FBE49B7E62}"/>
              </a:ext>
            </a:extLst>
          </p:cNvPr>
          <p:cNvSpPr/>
          <p:nvPr/>
        </p:nvSpPr>
        <p:spPr>
          <a:xfrm>
            <a:off x="9033788" y="2615132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Noto Sans Thai SemiBold" panose="020B0502040504020204" pitchFamily="34" charset="-34"/>
              <a:cs typeface="Noto Sans Thai SemiBold" panose="020B0502040504020204" pitchFamily="34" charset="-34"/>
            </a:endParaRPr>
          </a:p>
        </p:txBody>
      </p:sp>
      <p:sp>
        <p:nvSpPr>
          <p:cNvPr id="185" name="แผนผังลำดับงาน: ตัวเชื่อมต่อ 184">
            <a:extLst>
              <a:ext uri="{FF2B5EF4-FFF2-40B4-BE49-F238E27FC236}">
                <a16:creationId xmlns:a16="http://schemas.microsoft.com/office/drawing/2014/main" id="{69BC86AB-8E86-231A-9664-E9952D7C3E1C}"/>
              </a:ext>
            </a:extLst>
          </p:cNvPr>
          <p:cNvSpPr/>
          <p:nvPr/>
        </p:nvSpPr>
        <p:spPr>
          <a:xfrm>
            <a:off x="9045974" y="3240941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Noto Sans Thai SemiBold" panose="020B0502040504020204" pitchFamily="34" charset="-34"/>
              <a:cs typeface="Noto Sans Thai SemiBold" panose="020B0502040504020204" pitchFamily="34" charset="-34"/>
            </a:endParaRPr>
          </a:p>
        </p:txBody>
      </p:sp>
      <p:sp>
        <p:nvSpPr>
          <p:cNvPr id="186" name="แผนผังลำดับงาน: ตัวเชื่อมต่อ 185">
            <a:extLst>
              <a:ext uri="{FF2B5EF4-FFF2-40B4-BE49-F238E27FC236}">
                <a16:creationId xmlns:a16="http://schemas.microsoft.com/office/drawing/2014/main" id="{CA12C21E-DD23-9E9D-F9D4-513B01226B2F}"/>
              </a:ext>
            </a:extLst>
          </p:cNvPr>
          <p:cNvSpPr/>
          <p:nvPr/>
        </p:nvSpPr>
        <p:spPr>
          <a:xfrm>
            <a:off x="9056907" y="3520767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Noto Sans Thai SemiBold" panose="020B0502040504020204" pitchFamily="34" charset="-34"/>
              <a:cs typeface="Noto Sans Thai SemiBold" panose="020B0502040504020204" pitchFamily="34" charset="-34"/>
            </a:endParaRPr>
          </a:p>
        </p:txBody>
      </p:sp>
      <p:sp>
        <p:nvSpPr>
          <p:cNvPr id="187" name="กล่องข้อความ 186">
            <a:extLst>
              <a:ext uri="{FF2B5EF4-FFF2-40B4-BE49-F238E27FC236}">
                <a16:creationId xmlns:a16="http://schemas.microsoft.com/office/drawing/2014/main" id="{62A9C5C1-DF74-C79C-099A-1973269B4C03}"/>
              </a:ext>
            </a:extLst>
          </p:cNvPr>
          <p:cNvSpPr txBox="1"/>
          <p:nvPr/>
        </p:nvSpPr>
        <p:spPr>
          <a:xfrm>
            <a:off x="9154953" y="2808532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ตรวจสอบประจำปี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88" name="แผนผังลำดับงาน: ตัวเชื่อมต่อ 187">
            <a:extLst>
              <a:ext uri="{FF2B5EF4-FFF2-40B4-BE49-F238E27FC236}">
                <a16:creationId xmlns:a16="http://schemas.microsoft.com/office/drawing/2014/main" id="{4F8BEA0E-7543-5F8C-244B-701FD2A2CADC}"/>
              </a:ext>
            </a:extLst>
          </p:cNvPr>
          <p:cNvSpPr/>
          <p:nvPr/>
        </p:nvSpPr>
        <p:spPr>
          <a:xfrm>
            <a:off x="9044271" y="2911690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Noto Sans Thai SemiBold" panose="020B0502040504020204" pitchFamily="34" charset="-34"/>
              <a:cs typeface="Noto Sans Thai SemiBold" panose="020B0502040504020204" pitchFamily="34" charset="-34"/>
            </a:endParaRPr>
          </a:p>
        </p:txBody>
      </p:sp>
      <p:sp>
        <p:nvSpPr>
          <p:cNvPr id="189" name="กล่องข้อความ 188">
            <a:extLst>
              <a:ext uri="{FF2B5EF4-FFF2-40B4-BE49-F238E27FC236}">
                <a16:creationId xmlns:a16="http://schemas.microsoft.com/office/drawing/2014/main" id="{FD5C79DC-B602-D1C1-FDB7-47532BD78261}"/>
              </a:ext>
            </a:extLst>
          </p:cNvPr>
          <p:cNvSpPr txBox="1"/>
          <p:nvPr/>
        </p:nvSpPr>
        <p:spPr>
          <a:xfrm>
            <a:off x="9120624" y="2209707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ยืม-คืน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90" name="แผนผังลำดับงาน: ตัวเชื่อมต่อ 189">
            <a:extLst>
              <a:ext uri="{FF2B5EF4-FFF2-40B4-BE49-F238E27FC236}">
                <a16:creationId xmlns:a16="http://schemas.microsoft.com/office/drawing/2014/main" id="{93D8264F-7EF3-59BE-BC1F-7C0D74B9FE7E}"/>
              </a:ext>
            </a:extLst>
          </p:cNvPr>
          <p:cNvSpPr/>
          <p:nvPr/>
        </p:nvSpPr>
        <p:spPr>
          <a:xfrm>
            <a:off x="9028048" y="2322912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Noto Sans Thai SemiBold" panose="020B0502040504020204" pitchFamily="34" charset="-34"/>
              <a:cs typeface="Noto Sans Thai SemiBold" panose="020B0502040504020204" pitchFamily="34" charset="-34"/>
            </a:endParaRPr>
          </a:p>
        </p:txBody>
      </p:sp>
      <p:sp>
        <p:nvSpPr>
          <p:cNvPr id="192" name="ลูกศร: โค้งขึ้น 191">
            <a:extLst>
              <a:ext uri="{FF2B5EF4-FFF2-40B4-BE49-F238E27FC236}">
                <a16:creationId xmlns:a16="http://schemas.microsoft.com/office/drawing/2014/main" id="{BE31691F-0209-5961-B304-E65AEEE194BA}"/>
              </a:ext>
            </a:extLst>
          </p:cNvPr>
          <p:cNvSpPr/>
          <p:nvPr/>
        </p:nvSpPr>
        <p:spPr>
          <a:xfrm rot="10800000" flipH="1" flipV="1">
            <a:off x="9195166" y="3831025"/>
            <a:ext cx="1361950" cy="1691019"/>
          </a:xfrm>
          <a:prstGeom prst="bentUpArrow">
            <a:avLst>
              <a:gd name="adj1" fmla="val 20589"/>
              <a:gd name="adj2" fmla="val 22214"/>
              <a:gd name="adj3" fmla="val 21464"/>
            </a:avLst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3" name="สี่เหลี่ยมผืนผ้า: มุมมน 192">
            <a:extLst>
              <a:ext uri="{FF2B5EF4-FFF2-40B4-BE49-F238E27FC236}">
                <a16:creationId xmlns:a16="http://schemas.microsoft.com/office/drawing/2014/main" id="{D03D7236-B194-235C-B1E6-1CD6BF2E269F}"/>
              </a:ext>
            </a:extLst>
          </p:cNvPr>
          <p:cNvSpPr/>
          <p:nvPr/>
        </p:nvSpPr>
        <p:spPr>
          <a:xfrm>
            <a:off x="7958575" y="4829998"/>
            <a:ext cx="1206506" cy="1007783"/>
          </a:xfrm>
          <a:prstGeom prst="roundRect">
            <a:avLst>
              <a:gd name="adj" fmla="val 9359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94" name="ลูกศร: ขึ้น 193">
            <a:extLst>
              <a:ext uri="{FF2B5EF4-FFF2-40B4-BE49-F238E27FC236}">
                <a16:creationId xmlns:a16="http://schemas.microsoft.com/office/drawing/2014/main" id="{276B989D-C429-5A75-6322-F30F55B1EAF6}"/>
              </a:ext>
            </a:extLst>
          </p:cNvPr>
          <p:cNvSpPr/>
          <p:nvPr/>
        </p:nvSpPr>
        <p:spPr>
          <a:xfrm rot="5400000">
            <a:off x="7390994" y="5133365"/>
            <a:ext cx="763866" cy="372908"/>
          </a:xfrm>
          <a:prstGeom prst="upArrow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5" name="กล่องข้อความ 194">
            <a:extLst>
              <a:ext uri="{FF2B5EF4-FFF2-40B4-BE49-F238E27FC236}">
                <a16:creationId xmlns:a16="http://schemas.microsoft.com/office/drawing/2014/main" id="{DBFB0EEF-474B-811A-D342-1FC5D7F80C4C}"/>
              </a:ext>
            </a:extLst>
          </p:cNvPr>
          <p:cNvSpPr txBox="1"/>
          <p:nvPr/>
        </p:nvSpPr>
        <p:spPr>
          <a:xfrm>
            <a:off x="8096188" y="5369966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อนุมัติ</a:t>
            </a:r>
            <a:b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รับบริจาค</a:t>
            </a:r>
            <a:endParaRPr lang="en-US" sz="14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63" name="ลูกศร: ขึ้น 162">
            <a:extLst>
              <a:ext uri="{FF2B5EF4-FFF2-40B4-BE49-F238E27FC236}">
                <a16:creationId xmlns:a16="http://schemas.microsoft.com/office/drawing/2014/main" id="{056FBD3D-8717-94B5-5DF4-D91DB966789D}"/>
              </a:ext>
            </a:extLst>
          </p:cNvPr>
          <p:cNvSpPr/>
          <p:nvPr/>
        </p:nvSpPr>
        <p:spPr>
          <a:xfrm>
            <a:off x="8312754" y="4519728"/>
            <a:ext cx="444713" cy="287017"/>
          </a:xfrm>
          <a:prstGeom prst="up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6" name="กล่องข้อความ 195">
            <a:extLst>
              <a:ext uri="{FF2B5EF4-FFF2-40B4-BE49-F238E27FC236}">
                <a16:creationId xmlns:a16="http://schemas.microsoft.com/office/drawing/2014/main" id="{20EE72B9-D1E9-49C8-B5E0-F8C5E9425299}"/>
              </a:ext>
            </a:extLst>
          </p:cNvPr>
          <p:cNvSpPr txBox="1"/>
          <p:nvPr/>
        </p:nvSpPr>
        <p:spPr>
          <a:xfrm>
            <a:off x="2429829" y="3867651"/>
            <a:ext cx="8531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เบิกจ่าย</a:t>
            </a:r>
            <a:endParaRPr lang="en-US" sz="1600" b="1" dirty="0">
              <a:solidFill>
                <a:schemeClr val="tx2">
                  <a:lumMod val="7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97" name="ลูกศร: ขึ้น-ลง 196">
            <a:extLst>
              <a:ext uri="{FF2B5EF4-FFF2-40B4-BE49-F238E27FC236}">
                <a16:creationId xmlns:a16="http://schemas.microsoft.com/office/drawing/2014/main" id="{416A5D54-FD4C-1916-B565-B5A4DA61A41F}"/>
              </a:ext>
            </a:extLst>
          </p:cNvPr>
          <p:cNvSpPr/>
          <p:nvPr/>
        </p:nvSpPr>
        <p:spPr>
          <a:xfrm rot="5400000">
            <a:off x="4649643" y="2804958"/>
            <a:ext cx="237433" cy="1187342"/>
          </a:xfrm>
          <a:prstGeom prst="upDownArrow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8" name="กล่องข้อความ 197">
            <a:extLst>
              <a:ext uri="{FF2B5EF4-FFF2-40B4-BE49-F238E27FC236}">
                <a16:creationId xmlns:a16="http://schemas.microsoft.com/office/drawing/2014/main" id="{3833698B-EBCE-1E43-E85B-42A4365BC75F}"/>
              </a:ext>
            </a:extLst>
          </p:cNvPr>
          <p:cNvSpPr txBox="1"/>
          <p:nvPr/>
        </p:nvSpPr>
        <p:spPr>
          <a:xfrm rot="1506658">
            <a:off x="2122082" y="2845648"/>
            <a:ext cx="13019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ไม่ผ่าน </a:t>
            </a:r>
            <a:r>
              <a:rPr lang="en-US" sz="1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GFMIS</a:t>
            </a:r>
          </a:p>
        </p:txBody>
      </p:sp>
      <p:sp>
        <p:nvSpPr>
          <p:cNvPr id="199" name="กล่องข้อความ 198">
            <a:extLst>
              <a:ext uri="{FF2B5EF4-FFF2-40B4-BE49-F238E27FC236}">
                <a16:creationId xmlns:a16="http://schemas.microsoft.com/office/drawing/2014/main" id="{1617D40B-DC82-AECB-39B1-EB2A9E7783BF}"/>
              </a:ext>
            </a:extLst>
          </p:cNvPr>
          <p:cNvSpPr txBox="1"/>
          <p:nvPr/>
        </p:nvSpPr>
        <p:spPr>
          <a:xfrm>
            <a:off x="2396925" y="3214770"/>
            <a:ext cx="9028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ตรวจรับ</a:t>
            </a:r>
            <a:endParaRPr lang="en-US" sz="1600" b="1" dirty="0">
              <a:solidFill>
                <a:schemeClr val="tx2">
                  <a:lumMod val="7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202" name="กราฟิก 201" descr="คำวิจารณ์จากลูกค้า ด้วยสีเติมแบบทึบ">
            <a:extLst>
              <a:ext uri="{FF2B5EF4-FFF2-40B4-BE49-F238E27FC236}">
                <a16:creationId xmlns:a16="http://schemas.microsoft.com/office/drawing/2014/main" id="{DB768607-CAD6-00D9-9A62-99410C5BBA6F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8276389" y="4816414"/>
            <a:ext cx="569199" cy="569199"/>
          </a:xfrm>
          <a:prstGeom prst="rect">
            <a:avLst/>
          </a:prstGeom>
        </p:spPr>
      </p:pic>
      <p:sp>
        <p:nvSpPr>
          <p:cNvPr id="203" name="กล่องข้อความ 202">
            <a:extLst>
              <a:ext uri="{FF2B5EF4-FFF2-40B4-BE49-F238E27FC236}">
                <a16:creationId xmlns:a16="http://schemas.microsoft.com/office/drawing/2014/main" id="{CD334337-D7DB-9F02-3A6A-389CBD3D5FA9}"/>
              </a:ext>
            </a:extLst>
          </p:cNvPr>
          <p:cNvSpPr txBox="1"/>
          <p:nvPr/>
        </p:nvSpPr>
        <p:spPr>
          <a:xfrm>
            <a:off x="7540113" y="1636065"/>
            <a:ext cx="2083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มาตรฐานบัญชีภาครัฐ </a:t>
            </a:r>
            <a:br>
              <a:rPr lang="th-TH" sz="90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90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ฉบับ 17 </a:t>
            </a:r>
            <a:endParaRPr lang="en-US" sz="90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04" name="กล่องข้อความ 203">
            <a:extLst>
              <a:ext uri="{FF2B5EF4-FFF2-40B4-BE49-F238E27FC236}">
                <a16:creationId xmlns:a16="http://schemas.microsoft.com/office/drawing/2014/main" id="{BC2C3C28-FEBB-E7F9-0DAC-D079BFC7F048}"/>
              </a:ext>
            </a:extLst>
          </p:cNvPr>
          <p:cNvSpPr txBox="1"/>
          <p:nvPr/>
        </p:nvSpPr>
        <p:spPr>
          <a:xfrm>
            <a:off x="8138786" y="1438087"/>
            <a:ext cx="99418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0410.3/ว 43</a:t>
            </a:r>
            <a:endParaRPr lang="en-US" sz="11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05" name="กล่องข้อความ 204">
            <a:extLst>
              <a:ext uri="{FF2B5EF4-FFF2-40B4-BE49-F238E27FC236}">
                <a16:creationId xmlns:a16="http://schemas.microsoft.com/office/drawing/2014/main" id="{B2F75DE0-6899-E4C6-491B-1DA11AFDE501}"/>
              </a:ext>
            </a:extLst>
          </p:cNvPr>
          <p:cNvSpPr txBox="1"/>
          <p:nvPr/>
        </p:nvSpPr>
        <p:spPr>
          <a:xfrm>
            <a:off x="8256049" y="1060811"/>
            <a:ext cx="71205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100" b="1" dirty="0" err="1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คร</a:t>
            </a:r>
            <a:r>
              <a:rPr lang="th-TH" sz="11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. ว 17</a:t>
            </a:r>
            <a:endParaRPr lang="en-US" sz="11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06" name="กล่องข้อความ 205">
            <a:extLst>
              <a:ext uri="{FF2B5EF4-FFF2-40B4-BE49-F238E27FC236}">
                <a16:creationId xmlns:a16="http://schemas.microsoft.com/office/drawing/2014/main" id="{D9053BE9-D73C-5B06-FBDE-04B33E92FC2D}"/>
              </a:ext>
            </a:extLst>
          </p:cNvPr>
          <p:cNvSpPr txBox="1"/>
          <p:nvPr/>
        </p:nvSpPr>
        <p:spPr>
          <a:xfrm>
            <a:off x="8155774" y="1221340"/>
            <a:ext cx="965329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05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อายุการใช้งาน</a:t>
            </a:r>
            <a:endParaRPr lang="en-US" sz="105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07" name="กล่องข้อความ 206">
            <a:extLst>
              <a:ext uri="{FF2B5EF4-FFF2-40B4-BE49-F238E27FC236}">
                <a16:creationId xmlns:a16="http://schemas.microsoft.com/office/drawing/2014/main" id="{583170F1-45E5-7B49-589B-37EC9E4B7040}"/>
              </a:ext>
            </a:extLst>
          </p:cNvPr>
          <p:cNvSpPr txBox="1"/>
          <p:nvPr/>
        </p:nvSpPr>
        <p:spPr>
          <a:xfrm>
            <a:off x="7844181" y="1935004"/>
            <a:ext cx="152101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90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ประกอบ ฉบับ 31 </a:t>
            </a:r>
            <a:endParaRPr lang="en-US" sz="90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08" name="กล่องข้อความ 207">
            <a:extLst>
              <a:ext uri="{FF2B5EF4-FFF2-40B4-BE49-F238E27FC236}">
                <a16:creationId xmlns:a16="http://schemas.microsoft.com/office/drawing/2014/main" id="{BE0714F7-D566-11BA-AB46-008CECA9F308}"/>
              </a:ext>
            </a:extLst>
          </p:cNvPr>
          <p:cNvSpPr txBox="1"/>
          <p:nvPr/>
        </p:nvSpPr>
        <p:spPr>
          <a:xfrm>
            <a:off x="247176" y="2386134"/>
            <a:ext cx="23260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ระเบียบฯเงินบำรุงหน่วยบริการ สธ.</a:t>
            </a:r>
            <a:endParaRPr lang="en-US" sz="105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09" name="กล่องข้อความ 208">
            <a:extLst>
              <a:ext uri="{FF2B5EF4-FFF2-40B4-BE49-F238E27FC236}">
                <a16:creationId xmlns:a16="http://schemas.microsoft.com/office/drawing/2014/main" id="{104E8530-C4C5-4F64-0D1B-A4D959EE460E}"/>
              </a:ext>
            </a:extLst>
          </p:cNvPr>
          <p:cNvSpPr txBox="1"/>
          <p:nvPr/>
        </p:nvSpPr>
        <p:spPr>
          <a:xfrm>
            <a:off x="4797774" y="6219491"/>
            <a:ext cx="23727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เงินบริจาค จัดซื้อจัดจ้าง</a:t>
            </a:r>
          </a:p>
          <a:p>
            <a:pPr algn="ctr"/>
            <a:r>
              <a:rPr lang="th-TH" sz="12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ระเบียบฯ รับบริจาค สธ. 2561</a:t>
            </a:r>
            <a:endParaRPr lang="en-US" sz="12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13" name="กล่องข้อความ 212">
            <a:extLst>
              <a:ext uri="{FF2B5EF4-FFF2-40B4-BE49-F238E27FC236}">
                <a16:creationId xmlns:a16="http://schemas.microsoft.com/office/drawing/2014/main" id="{C3777F92-A577-3C3B-DB24-94B89DC78BB4}"/>
              </a:ext>
            </a:extLst>
          </p:cNvPr>
          <p:cNvSpPr txBox="1"/>
          <p:nvPr/>
        </p:nvSpPr>
        <p:spPr>
          <a:xfrm>
            <a:off x="7548141" y="6271069"/>
            <a:ext cx="9893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800" b="1" dirty="0">
                <a:solidFill>
                  <a:srgbClr val="C000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ตรวจรับ</a:t>
            </a:r>
            <a:endParaRPr lang="en-US" sz="1800" b="1" dirty="0">
              <a:solidFill>
                <a:srgbClr val="C0000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14" name="ลูกศร: โค้งขึ้น 213">
            <a:extLst>
              <a:ext uri="{FF2B5EF4-FFF2-40B4-BE49-F238E27FC236}">
                <a16:creationId xmlns:a16="http://schemas.microsoft.com/office/drawing/2014/main" id="{023E2239-3F32-EFE7-6F17-D4D2BE07B0F0}"/>
              </a:ext>
            </a:extLst>
          </p:cNvPr>
          <p:cNvSpPr/>
          <p:nvPr/>
        </p:nvSpPr>
        <p:spPr>
          <a:xfrm rot="10800000" flipH="1" flipV="1">
            <a:off x="8587833" y="5732512"/>
            <a:ext cx="2009941" cy="893785"/>
          </a:xfrm>
          <a:prstGeom prst="bentUpArrow">
            <a:avLst>
              <a:gd name="adj1" fmla="val 32239"/>
              <a:gd name="adj2" fmla="val 38251"/>
              <a:gd name="adj3" fmla="val 35189"/>
            </a:avLst>
          </a:prstGeom>
          <a:solidFill>
            <a:srgbClr val="92D050"/>
          </a:solidFill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5" name="ลูกศร: ขึ้น 214">
            <a:extLst>
              <a:ext uri="{FF2B5EF4-FFF2-40B4-BE49-F238E27FC236}">
                <a16:creationId xmlns:a16="http://schemas.microsoft.com/office/drawing/2014/main" id="{06560B89-6C49-965C-E729-B3AF67AFA411}"/>
              </a:ext>
            </a:extLst>
          </p:cNvPr>
          <p:cNvSpPr/>
          <p:nvPr/>
        </p:nvSpPr>
        <p:spPr>
          <a:xfrm rot="5400000">
            <a:off x="6946036" y="6198989"/>
            <a:ext cx="661189" cy="454540"/>
          </a:xfrm>
          <a:prstGeom prst="upArrow">
            <a:avLst>
              <a:gd name="adj1" fmla="val 51328"/>
              <a:gd name="adj2" fmla="val 50000"/>
            </a:avLst>
          </a:prstGeom>
          <a:solidFill>
            <a:srgbClr val="92D05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9" name="ลูกศร: โค้งขึ้น 218">
            <a:extLst>
              <a:ext uri="{FF2B5EF4-FFF2-40B4-BE49-F238E27FC236}">
                <a16:creationId xmlns:a16="http://schemas.microsoft.com/office/drawing/2014/main" id="{11816D1C-C71F-168B-5CF9-6920EB85E9E5}"/>
              </a:ext>
            </a:extLst>
          </p:cNvPr>
          <p:cNvSpPr/>
          <p:nvPr/>
        </p:nvSpPr>
        <p:spPr>
          <a:xfrm rot="16200000" flipH="1" flipV="1">
            <a:off x="3580672" y="5615449"/>
            <a:ext cx="893786" cy="1480404"/>
          </a:xfrm>
          <a:prstGeom prst="bentUpArrow">
            <a:avLst>
              <a:gd name="adj1" fmla="val 31419"/>
              <a:gd name="adj2" fmla="val 40588"/>
              <a:gd name="adj3" fmla="val 30119"/>
            </a:avLst>
          </a:prstGeom>
          <a:solidFill>
            <a:srgbClr val="92D050"/>
          </a:solidFill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5D6BBFDE-BEEF-81E4-D3A3-F0E466F7CF7B}"/>
              </a:ext>
            </a:extLst>
          </p:cNvPr>
          <p:cNvSpPr txBox="1"/>
          <p:nvPr/>
        </p:nvSpPr>
        <p:spPr>
          <a:xfrm>
            <a:off x="413771" y="1327958"/>
            <a:ext cx="2824958" cy="291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th-TH" sz="14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ครุภัณฑ์ ที่ดิน สิ่งก่อสร้าง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id="{3D43E544-1495-0E0A-7C57-25A8B9C55970}"/>
              </a:ext>
            </a:extLst>
          </p:cNvPr>
          <p:cNvSpPr txBox="1"/>
          <p:nvPr/>
        </p:nvSpPr>
        <p:spPr>
          <a:xfrm>
            <a:off x="5874271" y="344146"/>
            <a:ext cx="575028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การบริหารพัสดุ ตามระเบียบฯ หมวด 9 </a:t>
            </a: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:a16="http://schemas.microsoft.com/office/drawing/2014/main" id="{F82C620E-4F89-9A28-92BC-6628D75A83FE}"/>
              </a:ext>
            </a:extLst>
          </p:cNvPr>
          <p:cNvSpPr txBox="1"/>
          <p:nvPr/>
        </p:nvSpPr>
        <p:spPr>
          <a:xfrm>
            <a:off x="2739119" y="215797"/>
            <a:ext cx="1408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BM Plex Sans Thai" panose="020B0503050203000203" pitchFamily="34" charset="-34"/>
                <a:cs typeface="IBM Plex Sans Thai" panose="020B0503050203000203" pitchFamily="34" charset="-34"/>
              </a:rPr>
              <a:t>DDC-PTS </a:t>
            </a:r>
          </a:p>
        </p:txBody>
      </p:sp>
      <p:sp>
        <p:nvSpPr>
          <p:cNvPr id="13" name="สี่เหลี่ยมผืนผ้า: มุมมน 12">
            <a:extLst>
              <a:ext uri="{FF2B5EF4-FFF2-40B4-BE49-F238E27FC236}">
                <a16:creationId xmlns:a16="http://schemas.microsoft.com/office/drawing/2014/main" id="{530A3FF4-A962-7C50-3DEA-5299D6B72E8A}"/>
              </a:ext>
            </a:extLst>
          </p:cNvPr>
          <p:cNvSpPr/>
          <p:nvPr/>
        </p:nvSpPr>
        <p:spPr>
          <a:xfrm>
            <a:off x="4327886" y="128530"/>
            <a:ext cx="1640158" cy="494221"/>
          </a:xfrm>
          <a:prstGeom prst="roundRect">
            <a:avLst>
              <a:gd name="adj" fmla="val 50000"/>
            </a:avLst>
          </a:prstGeom>
          <a:solidFill>
            <a:srgbClr val="8FF1BE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F42EAA42-E484-301E-E9AF-519698876D6B}"/>
              </a:ext>
            </a:extLst>
          </p:cNvPr>
          <p:cNvSpPr txBox="1"/>
          <p:nvPr/>
        </p:nvSpPr>
        <p:spPr>
          <a:xfrm>
            <a:off x="4389211" y="218711"/>
            <a:ext cx="15788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BM Plex Sans Thai" panose="020B0503050203000203" pitchFamily="34" charset="-34"/>
                <a:cs typeface="IBM Plex Sans Thai" panose="020B0503050203000203" pitchFamily="34" charset="-34"/>
              </a:rPr>
              <a:t>DDC-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BM Plex Sans Thai" panose="020B0503050203000203" pitchFamily="34" charset="-34"/>
                <a:cs typeface="IBM Plex Sans Thai" panose="020B0503050203000203" pitchFamily="34" charset="-34"/>
              </a:rPr>
              <a:t>CPBms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id="{2F259951-B83B-D1A1-3FA4-D9BBEAB87878}"/>
              </a:ext>
            </a:extLst>
          </p:cNvPr>
          <p:cNvSpPr txBox="1"/>
          <p:nvPr/>
        </p:nvSpPr>
        <p:spPr>
          <a:xfrm>
            <a:off x="1493763" y="1096105"/>
            <a:ext cx="139465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200" b="1" i="0" dirty="0">
                <a:solidFill>
                  <a:srgbClr val="000000"/>
                </a:solidFill>
                <a:effectLst/>
                <a:latin typeface="IBM Plex Mono Light" panose="020F0502020204030204" pitchFamily="49" charset="0"/>
              </a:rPr>
              <a:t>0704/ว 68</a:t>
            </a:r>
            <a:endParaRPr lang="th-TH" sz="1200" b="1" dirty="0"/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6711731D-D192-19C6-1236-BF2E2B95882A}"/>
              </a:ext>
            </a:extLst>
          </p:cNvPr>
          <p:cNvSpPr txBox="1"/>
          <p:nvPr/>
        </p:nvSpPr>
        <p:spPr>
          <a:xfrm>
            <a:off x="9857382" y="3136861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 215,217,218</a:t>
            </a: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118FE379-688A-98AB-13B5-4DB6D49B2333}"/>
              </a:ext>
            </a:extLst>
          </p:cNvPr>
          <p:cNvSpPr txBox="1"/>
          <p:nvPr/>
        </p:nvSpPr>
        <p:spPr>
          <a:xfrm>
            <a:off x="10310344" y="2808641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 213</a:t>
            </a: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id="{3B57ECEA-A605-69D5-5C76-92EB1AF04171}"/>
              </a:ext>
            </a:extLst>
          </p:cNvPr>
          <p:cNvSpPr txBox="1"/>
          <p:nvPr/>
        </p:nvSpPr>
        <p:spPr>
          <a:xfrm>
            <a:off x="9127448" y="1922267"/>
            <a:ext cx="26575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บันทึกซ่อม</a:t>
            </a:r>
            <a:endParaRPr lang="en-US" sz="16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0" name="แผนผังลำดับงาน: ตัวเชื่อมต่อ 19">
            <a:extLst>
              <a:ext uri="{FF2B5EF4-FFF2-40B4-BE49-F238E27FC236}">
                <a16:creationId xmlns:a16="http://schemas.microsoft.com/office/drawing/2014/main" id="{14C627D4-84BA-FA0B-756A-02EB82A58EB4}"/>
              </a:ext>
            </a:extLst>
          </p:cNvPr>
          <p:cNvSpPr/>
          <p:nvPr/>
        </p:nvSpPr>
        <p:spPr>
          <a:xfrm>
            <a:off x="9018716" y="2043946"/>
            <a:ext cx="99400" cy="99400"/>
          </a:xfrm>
          <a:prstGeom prst="flowChartConnector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000" b="1" dirty="0">
              <a:latin typeface="Noto Sans Thai SemiBold" panose="020B0502040504020204" pitchFamily="34" charset="-34"/>
              <a:cs typeface="Noto Sans Thai SemiBold" panose="020B0502040504020204" pitchFamily="34" charset="-34"/>
            </a:endParaRP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83F641D8-231C-3168-0653-0649A10052E0}"/>
              </a:ext>
            </a:extLst>
          </p:cNvPr>
          <p:cNvSpPr txBox="1"/>
          <p:nvPr/>
        </p:nvSpPr>
        <p:spPr>
          <a:xfrm>
            <a:off x="9127448" y="2538812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 215</a:t>
            </a:r>
          </a:p>
        </p:txBody>
      </p:sp>
      <p:sp>
        <p:nvSpPr>
          <p:cNvPr id="22" name="กล่องข้อความ 21">
            <a:extLst>
              <a:ext uri="{FF2B5EF4-FFF2-40B4-BE49-F238E27FC236}">
                <a16:creationId xmlns:a16="http://schemas.microsoft.com/office/drawing/2014/main" id="{B192DE06-E7B8-D097-F69F-5A921AAABB7D}"/>
              </a:ext>
            </a:extLst>
          </p:cNvPr>
          <p:cNvSpPr txBox="1"/>
          <p:nvPr/>
        </p:nvSpPr>
        <p:spPr>
          <a:xfrm>
            <a:off x="9559529" y="2227967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 207-211</a:t>
            </a:r>
          </a:p>
        </p:txBody>
      </p:sp>
      <p:sp>
        <p:nvSpPr>
          <p:cNvPr id="23" name="กล่องข้อความ 22">
            <a:extLst>
              <a:ext uri="{FF2B5EF4-FFF2-40B4-BE49-F238E27FC236}">
                <a16:creationId xmlns:a16="http://schemas.microsoft.com/office/drawing/2014/main" id="{F2B41A54-8CDE-6AFB-6CFD-4BE1A9FA82C8}"/>
              </a:ext>
            </a:extLst>
          </p:cNvPr>
          <p:cNvSpPr txBox="1"/>
          <p:nvPr/>
        </p:nvSpPr>
        <p:spPr>
          <a:xfrm>
            <a:off x="9772488" y="1938685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 212</a:t>
            </a:r>
          </a:p>
        </p:txBody>
      </p:sp>
      <p:sp>
        <p:nvSpPr>
          <p:cNvPr id="24" name="กล่องข้อความ 23">
            <a:extLst>
              <a:ext uri="{FF2B5EF4-FFF2-40B4-BE49-F238E27FC236}">
                <a16:creationId xmlns:a16="http://schemas.microsoft.com/office/drawing/2014/main" id="{FFEF381C-8459-B21F-FC48-7EF18D0FC251}"/>
              </a:ext>
            </a:extLst>
          </p:cNvPr>
          <p:cNvSpPr txBox="1"/>
          <p:nvPr/>
        </p:nvSpPr>
        <p:spPr>
          <a:xfrm>
            <a:off x="9964192" y="1136284"/>
            <a:ext cx="18179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 203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id="{B32A4AFB-9494-799B-A46D-A6DEC32F9368}"/>
              </a:ext>
            </a:extLst>
          </p:cNvPr>
          <p:cNvSpPr txBox="1"/>
          <p:nvPr/>
        </p:nvSpPr>
        <p:spPr>
          <a:xfrm>
            <a:off x="1818126" y="2979440"/>
            <a:ext cx="72432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TUC</a:t>
            </a: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DF45EFBA-DF89-5C56-FA90-9FCF2C6F6474}"/>
              </a:ext>
            </a:extLst>
          </p:cNvPr>
          <p:cNvSpPr txBox="1"/>
          <p:nvPr/>
        </p:nvSpPr>
        <p:spPr>
          <a:xfrm>
            <a:off x="1475423" y="3232713"/>
            <a:ext cx="9760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WHO</a:t>
            </a: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6C614E6B-1745-64E1-BD3B-186D14B55C9A}"/>
              </a:ext>
            </a:extLst>
          </p:cNvPr>
          <p:cNvSpPr txBox="1"/>
          <p:nvPr/>
        </p:nvSpPr>
        <p:spPr>
          <a:xfrm>
            <a:off x="-48751" y="3891969"/>
            <a:ext cx="163547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solidFill>
                  <a:srgbClr val="FF6600"/>
                </a:solidFill>
              </a:rPr>
              <a:t>(</a:t>
            </a:r>
            <a:r>
              <a:rPr lang="en-US" sz="1400" dirty="0" err="1">
                <a:solidFill>
                  <a:srgbClr val="FF6600"/>
                </a:solidFill>
              </a:rPr>
              <a:t>Manual+e-GP</a:t>
            </a:r>
            <a:r>
              <a:rPr lang="en-US" sz="1400" dirty="0">
                <a:solidFill>
                  <a:srgbClr val="FF6600"/>
                </a:solidFill>
              </a:rPr>
              <a:t>)</a:t>
            </a:r>
            <a:endParaRPr lang="th-TH" sz="1400" dirty="0">
              <a:solidFill>
                <a:srgbClr val="FF6600"/>
              </a:solidFill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39E1045E-E01B-81DE-1217-EFE3055FB80F}"/>
              </a:ext>
            </a:extLst>
          </p:cNvPr>
          <p:cNvSpPr txBox="1"/>
          <p:nvPr/>
        </p:nvSpPr>
        <p:spPr>
          <a:xfrm>
            <a:off x="-78206" y="3508252"/>
            <a:ext cx="133224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th-TH" sz="1400" dirty="0">
                <a:solidFill>
                  <a:srgbClr val="FF6600"/>
                </a:solidFill>
              </a:rPr>
              <a:t>คู่มือการปฏิบัติงาน</a:t>
            </a:r>
          </a:p>
        </p:txBody>
      </p:sp>
      <p:sp>
        <p:nvSpPr>
          <p:cNvPr id="30" name="ลูกศร: ขึ้น-ลง 29">
            <a:extLst>
              <a:ext uri="{FF2B5EF4-FFF2-40B4-BE49-F238E27FC236}">
                <a16:creationId xmlns:a16="http://schemas.microsoft.com/office/drawing/2014/main" id="{D8D2D26C-476A-17C9-BC54-9578C7D29335}"/>
              </a:ext>
            </a:extLst>
          </p:cNvPr>
          <p:cNvSpPr/>
          <p:nvPr/>
        </p:nvSpPr>
        <p:spPr>
          <a:xfrm rot="12051219">
            <a:off x="907505" y="3395302"/>
            <a:ext cx="151196" cy="297192"/>
          </a:xfrm>
          <a:prstGeom prst="up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34" name="รูปภาพ 33">
            <a:extLst>
              <a:ext uri="{FF2B5EF4-FFF2-40B4-BE49-F238E27FC236}">
                <a16:creationId xmlns:a16="http://schemas.microsoft.com/office/drawing/2014/main" id="{8803CC96-F535-AF9F-9325-533FF5CE3253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797" y="3833981"/>
            <a:ext cx="534409" cy="534409"/>
          </a:xfrm>
          <a:prstGeom prst="rect">
            <a:avLst/>
          </a:prstGeom>
        </p:spPr>
      </p:pic>
      <p:pic>
        <p:nvPicPr>
          <p:cNvPr id="55" name="กราฟิก 54" descr="หนังสือที่ปิดอยู่ ด้วยสีเติมแบบทึบ">
            <a:extLst>
              <a:ext uri="{FF2B5EF4-FFF2-40B4-BE49-F238E27FC236}">
                <a16:creationId xmlns:a16="http://schemas.microsoft.com/office/drawing/2014/main" id="{9E646425-2F93-FFDA-42F9-F801FEF86D38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3554435" y="4229807"/>
            <a:ext cx="362221" cy="337325"/>
          </a:xfrm>
          <a:prstGeom prst="rect">
            <a:avLst/>
          </a:prstGeom>
        </p:spPr>
      </p:pic>
      <p:pic>
        <p:nvPicPr>
          <p:cNvPr id="65" name="กราฟิก 64" descr="เมือง ด้วยสีเติมแบบทึบ">
            <a:extLst>
              <a:ext uri="{FF2B5EF4-FFF2-40B4-BE49-F238E27FC236}">
                <a16:creationId xmlns:a16="http://schemas.microsoft.com/office/drawing/2014/main" id="{E29B783A-11CE-A867-C33A-25FC9994373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938279" y="6242739"/>
            <a:ext cx="425822" cy="425822"/>
          </a:xfrm>
          <a:prstGeom prst="rect">
            <a:avLst/>
          </a:prstGeom>
        </p:spPr>
      </p:pic>
      <p:pic>
        <p:nvPicPr>
          <p:cNvPr id="67" name="กราฟิก 66" descr="คอมพิวเตอร์ ด้วยสีเติมแบบทึบ">
            <a:extLst>
              <a:ext uri="{FF2B5EF4-FFF2-40B4-BE49-F238E27FC236}">
                <a16:creationId xmlns:a16="http://schemas.microsoft.com/office/drawing/2014/main" id="{86785F8E-0D09-8A44-0D2B-F221A42C2547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493763" y="6328448"/>
            <a:ext cx="317557" cy="317557"/>
          </a:xfrm>
          <a:prstGeom prst="rect">
            <a:avLst/>
          </a:prstGeom>
        </p:spPr>
      </p:pic>
      <p:pic>
        <p:nvPicPr>
          <p:cNvPr id="73" name="กราฟิก 72" descr="เหรียญ ด้วยสีเติมแบบทึบ">
            <a:extLst>
              <a:ext uri="{FF2B5EF4-FFF2-40B4-BE49-F238E27FC236}">
                <a16:creationId xmlns:a16="http://schemas.microsoft.com/office/drawing/2014/main" id="{C6E9A6DE-E622-F2E8-5066-3937E6F3A7A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558963" y="6331484"/>
            <a:ext cx="326489" cy="326489"/>
          </a:xfrm>
          <a:prstGeom prst="rect">
            <a:avLst/>
          </a:prstGeom>
        </p:spPr>
      </p:pic>
      <p:sp>
        <p:nvSpPr>
          <p:cNvPr id="76" name="ลูกศร: ขึ้น-ลง 75">
            <a:extLst>
              <a:ext uri="{FF2B5EF4-FFF2-40B4-BE49-F238E27FC236}">
                <a16:creationId xmlns:a16="http://schemas.microsoft.com/office/drawing/2014/main" id="{2510971B-D195-85F1-E684-BCBF6101A2AD}"/>
              </a:ext>
            </a:extLst>
          </p:cNvPr>
          <p:cNvSpPr/>
          <p:nvPr/>
        </p:nvSpPr>
        <p:spPr>
          <a:xfrm rot="14228378">
            <a:off x="1944892" y="4485920"/>
            <a:ext cx="215620" cy="472160"/>
          </a:xfrm>
          <a:prstGeom prst="up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8" name="สี่เหลี่ยมผืนผ้า: มุมมน 77">
            <a:extLst>
              <a:ext uri="{FF2B5EF4-FFF2-40B4-BE49-F238E27FC236}">
                <a16:creationId xmlns:a16="http://schemas.microsoft.com/office/drawing/2014/main" id="{88E6FEAA-EF77-636A-3FE9-666DE69AEFC6}"/>
              </a:ext>
            </a:extLst>
          </p:cNvPr>
          <p:cNvSpPr/>
          <p:nvPr/>
        </p:nvSpPr>
        <p:spPr>
          <a:xfrm>
            <a:off x="79541" y="779552"/>
            <a:ext cx="746879" cy="354991"/>
          </a:xfrm>
          <a:prstGeom prst="roundRect">
            <a:avLst>
              <a:gd name="adj" fmla="val 50000"/>
            </a:avLst>
          </a:prstGeom>
          <a:solidFill>
            <a:srgbClr val="92D05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79" name="กล่องข้อความ 78">
            <a:extLst>
              <a:ext uri="{FF2B5EF4-FFF2-40B4-BE49-F238E27FC236}">
                <a16:creationId xmlns:a16="http://schemas.microsoft.com/office/drawing/2014/main" id="{5C608E7A-CE99-B085-1A9A-B2C9266FBECC}"/>
              </a:ext>
            </a:extLst>
          </p:cNvPr>
          <p:cNvSpPr txBox="1"/>
          <p:nvPr/>
        </p:nvSpPr>
        <p:spPr>
          <a:xfrm>
            <a:off x="62836" y="850184"/>
            <a:ext cx="7955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BM Plex Sans Thai" panose="020B0503050203000203" pitchFamily="34" charset="-34"/>
                <a:cs typeface="IBM Plex Sans Thai" panose="020B0503050203000203" pitchFamily="34" charset="-34"/>
              </a:rPr>
              <a:t>ESMS</a:t>
            </a:r>
          </a:p>
        </p:txBody>
      </p:sp>
      <p:sp>
        <p:nvSpPr>
          <p:cNvPr id="82" name="กล่องข้อความ 81">
            <a:extLst>
              <a:ext uri="{FF2B5EF4-FFF2-40B4-BE49-F238E27FC236}">
                <a16:creationId xmlns:a16="http://schemas.microsoft.com/office/drawing/2014/main" id="{9C6636AF-FC56-3C45-20C2-CA7112202165}"/>
              </a:ext>
            </a:extLst>
          </p:cNvPr>
          <p:cNvSpPr txBox="1"/>
          <p:nvPr/>
        </p:nvSpPr>
        <p:spPr>
          <a:xfrm>
            <a:off x="-30779" y="1117220"/>
            <a:ext cx="1394651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200" dirty="0">
                <a:solidFill>
                  <a:srgbClr val="0000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แผนงาน/โครงการ</a:t>
            </a:r>
            <a:endParaRPr lang="th-TH" sz="120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45779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id="{ABC2D23D-0489-05DF-6276-01FB949A7290}"/>
              </a:ext>
            </a:extLst>
          </p:cNvPr>
          <p:cNvSpPr/>
          <p:nvPr/>
        </p:nvSpPr>
        <p:spPr>
          <a:xfrm>
            <a:off x="5083955" y="1977709"/>
            <a:ext cx="6230489" cy="4300694"/>
          </a:xfrm>
          <a:prstGeom prst="roundRect">
            <a:avLst>
              <a:gd name="adj" fmla="val 3051"/>
            </a:avLst>
          </a:prstGeom>
          <a:solidFill>
            <a:srgbClr val="8FF1BE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C20EEB8-AAED-55A3-7358-6707AD892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63A412BA-7EC3-930F-816A-F319BDAC8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7D32DC3D-2507-8DAE-18FF-D6B75C9B4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th-TH" dirty="0"/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8C41D90D-EC8C-DEC9-A5BE-B826CFF153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2656" y="2095742"/>
            <a:ext cx="5973086" cy="4045466"/>
          </a:xfrm>
          <a:prstGeom prst="rect">
            <a:avLst/>
          </a:prstGeom>
        </p:spPr>
      </p:pic>
      <p:sp>
        <p:nvSpPr>
          <p:cNvPr id="13" name="กล่องข้อความ 12">
            <a:extLst>
              <a:ext uri="{FF2B5EF4-FFF2-40B4-BE49-F238E27FC236}">
                <a16:creationId xmlns:a16="http://schemas.microsoft.com/office/drawing/2014/main" id="{94CC9AAD-33CA-DB74-BF7A-487A542E8320}"/>
              </a:ext>
            </a:extLst>
          </p:cNvPr>
          <p:cNvSpPr txBox="1"/>
          <p:nvPr/>
        </p:nvSpPr>
        <p:spPr>
          <a:xfrm>
            <a:off x="354500" y="1451950"/>
            <a:ext cx="5224384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ts val="2800"/>
              </a:lnSpc>
              <a:buNone/>
            </a:pPr>
            <a:r>
              <a:rPr lang="th-TH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แนวปฏิบัติในการรักษาความมั่นคงปลอดภัยด้านสารสนเทศ ของกรมควบคุมโรค </a:t>
            </a:r>
            <a:br>
              <a:rPr lang="th-TH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ประกาศ ณ วันที่ 31 มกราคม 2566</a:t>
            </a: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id="{C315276B-C491-4A34-53C6-CC9BF7441E09}"/>
              </a:ext>
            </a:extLst>
          </p:cNvPr>
          <p:cNvSpPr txBox="1"/>
          <p:nvPr/>
        </p:nvSpPr>
        <p:spPr>
          <a:xfrm>
            <a:off x="245710" y="869714"/>
            <a:ext cx="5441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วิธีทำลายสินทรัพย์</a:t>
            </a:r>
            <a:r>
              <a:rPr lang="th-TH" sz="2800" b="1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ด้านสารสนเทศ</a:t>
            </a:r>
            <a:endParaRPr lang="en-US" sz="2800" b="1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174547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13">
            <a:extLst>
              <a:ext uri="{FF2B5EF4-FFF2-40B4-BE49-F238E27FC236}">
                <a16:creationId xmlns:a16="http://schemas.microsoft.com/office/drawing/2014/main" id="{A1C1F66F-86D1-B07D-D029-3AB3C1D83FB4}"/>
              </a:ext>
            </a:extLst>
          </p:cNvPr>
          <p:cNvSpPr/>
          <p:nvPr/>
        </p:nvSpPr>
        <p:spPr>
          <a:xfrm>
            <a:off x="247" y="-23590"/>
            <a:ext cx="12191753" cy="685800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"/>
                  <a:lumOff val="95000"/>
                </a:schemeClr>
              </a:gs>
              <a:gs pos="74000">
                <a:schemeClr val="accent5">
                  <a:lumMod val="45000"/>
                  <a:lumOff val="55000"/>
                </a:schemeClr>
              </a:gs>
              <a:gs pos="83000">
                <a:schemeClr val="accent5">
                  <a:lumMod val="45000"/>
                  <a:lumOff val="55000"/>
                </a:schemeClr>
              </a:gs>
              <a:gs pos="100000">
                <a:schemeClr val="accent5">
                  <a:lumMod val="30000"/>
                  <a:lumOff val="7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26" name="วงรี 25">
            <a:extLst>
              <a:ext uri="{FF2B5EF4-FFF2-40B4-BE49-F238E27FC236}">
                <a16:creationId xmlns:a16="http://schemas.microsoft.com/office/drawing/2014/main" id="{66894ADD-5FF3-83FE-2770-23DAB9246CCE}"/>
              </a:ext>
            </a:extLst>
          </p:cNvPr>
          <p:cNvSpPr/>
          <p:nvPr/>
        </p:nvSpPr>
        <p:spPr>
          <a:xfrm>
            <a:off x="2522136" y="5117434"/>
            <a:ext cx="2344936" cy="309903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8CC012BD-1236-8584-745A-1ADAFE5238E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9" t="5714" b="5714"/>
          <a:stretch>
            <a:fillRect/>
          </a:stretch>
        </p:blipFill>
        <p:spPr>
          <a:xfrm>
            <a:off x="1918016" y="631007"/>
            <a:ext cx="8355967" cy="1246434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22" name="กราฟิก 21" descr="ชาย crouching">
            <a:extLst>
              <a:ext uri="{FF2B5EF4-FFF2-40B4-BE49-F238E27FC236}">
                <a16:creationId xmlns:a16="http://schemas.microsoft.com/office/drawing/2014/main" id="{0F8A6B1F-DAB8-663C-CB29-3467E03ECF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441401" y="3429000"/>
            <a:ext cx="1790700" cy="2009775"/>
          </a:xfrm>
          <a:prstGeom prst="rect">
            <a:avLst/>
          </a:prstGeom>
        </p:spPr>
      </p:pic>
      <p:pic>
        <p:nvPicPr>
          <p:cNvPr id="16" name="กราฟิก 15" descr="ลูกพร้อมผมสั้น">
            <a:extLst>
              <a:ext uri="{FF2B5EF4-FFF2-40B4-BE49-F238E27FC236}">
                <a16:creationId xmlns:a16="http://schemas.microsoft.com/office/drawing/2014/main" id="{BDAA3843-B87A-8C8D-284C-0FD9EFA04D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218012" y="2943187"/>
            <a:ext cx="581025" cy="676275"/>
          </a:xfrm>
          <a:prstGeom prst="rect">
            <a:avLst/>
          </a:prstGeom>
        </p:spPr>
      </p:pic>
      <p:pic>
        <p:nvPicPr>
          <p:cNvPr id="18" name="กราฟิก 17" descr="หน้ากลัว">
            <a:extLst>
              <a:ext uri="{FF2B5EF4-FFF2-40B4-BE49-F238E27FC236}">
                <a16:creationId xmlns:a16="http://schemas.microsoft.com/office/drawing/2014/main" id="{46CD42E6-FB99-3C40-4372-C4FB8B04BF9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458207" y="3148740"/>
            <a:ext cx="314325" cy="323850"/>
          </a:xfrm>
          <a:prstGeom prst="rect">
            <a:avLst/>
          </a:prstGeom>
        </p:spPr>
      </p:pic>
      <p:pic>
        <p:nvPicPr>
          <p:cNvPr id="24" name="กราฟิก 23" descr="ตารางแว่นตา">
            <a:extLst>
              <a:ext uri="{FF2B5EF4-FFF2-40B4-BE49-F238E27FC236}">
                <a16:creationId xmlns:a16="http://schemas.microsoft.com/office/drawing/2014/main" id="{FB169503-7358-5B8F-E7F1-526199DB2B0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219372" y="3171786"/>
            <a:ext cx="647700" cy="219075"/>
          </a:xfrm>
          <a:prstGeom prst="rect">
            <a:avLst/>
          </a:prstGeom>
        </p:spPr>
      </p:pic>
      <p:sp>
        <p:nvSpPr>
          <p:cNvPr id="25" name="คำบรรยายภาพ: วงรี 24">
            <a:extLst>
              <a:ext uri="{FF2B5EF4-FFF2-40B4-BE49-F238E27FC236}">
                <a16:creationId xmlns:a16="http://schemas.microsoft.com/office/drawing/2014/main" id="{B4100183-96DC-8E84-BF55-7FD5B0D7CF45}"/>
              </a:ext>
            </a:extLst>
          </p:cNvPr>
          <p:cNvSpPr/>
          <p:nvPr/>
        </p:nvSpPr>
        <p:spPr>
          <a:xfrm>
            <a:off x="5496364" y="2129060"/>
            <a:ext cx="2262984" cy="1352388"/>
          </a:xfrm>
          <a:prstGeom prst="wedgeEllipseCallout">
            <a:avLst>
              <a:gd name="adj1" fmla="val -70758"/>
              <a:gd name="adj2" fmla="val 38724"/>
            </a:avLst>
          </a:prstGeom>
          <a:solidFill>
            <a:schemeClr val="bg2"/>
          </a:solidFill>
          <a:ln w="285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5232101" y="2391155"/>
            <a:ext cx="27998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0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โปรแกรม</a:t>
            </a:r>
          </a:p>
          <a:p>
            <a:pPr algn="ctr"/>
            <a:r>
              <a:rPr lang="th-TH" sz="30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สีชมพู</a:t>
            </a:r>
            <a:endParaRPr lang="id-ID" sz="3000" b="1" dirty="0">
              <a:solidFill>
                <a:schemeClr val="accent5">
                  <a:lumMod val="60000"/>
                  <a:lumOff val="40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00797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9204B5-8CA3-0C9D-3DDC-8B0A1CB9D9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5C622825-3D9E-9B3F-2D03-5B82C3CF5EC3}"/>
              </a:ext>
            </a:extLst>
          </p:cNvPr>
          <p:cNvSpPr/>
          <p:nvPr/>
        </p:nvSpPr>
        <p:spPr>
          <a:xfrm>
            <a:off x="4252737" y="4006579"/>
            <a:ext cx="3986294" cy="984497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1526287" y="1312157"/>
            <a:ext cx="9334919" cy="2975686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Update</a:t>
            </a:r>
            <a:endParaRPr lang="th-TH" sz="45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  <a:p>
            <a:pPr marL="0" indent="0" algn="ctr">
              <a:buNone/>
            </a:pPr>
            <a:r>
              <a:rPr lang="th-TH" sz="40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ระบบบริหารจัดการครุภัณฑ์</a:t>
            </a:r>
            <a:endParaRPr lang="en-US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55733" y="4175661"/>
            <a:ext cx="3780302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3600" b="1" dirty="0">
                <a:solidFill>
                  <a:srgbClr val="002060"/>
                </a:solidFill>
                <a:cs typeface="Athiti" panose="00000500000000000000" pitchFamily="2" charset="-34"/>
              </a:rPr>
              <a:t>ล่าสุด </a:t>
            </a:r>
            <a:r>
              <a:rPr lang="en-US" altLang="ko-KR" sz="3600" b="1" dirty="0">
                <a:solidFill>
                  <a:srgbClr val="002060"/>
                </a:solidFill>
                <a:cs typeface="Athiti" panose="00000500000000000000" pitchFamily="2" charset="-34"/>
              </a:rPr>
              <a:t>5 </a:t>
            </a:r>
            <a:r>
              <a:rPr lang="th-TH" altLang="ko-KR" sz="3600" b="1" dirty="0">
                <a:solidFill>
                  <a:srgbClr val="002060"/>
                </a:solidFill>
                <a:cs typeface="Athiti" panose="00000500000000000000" pitchFamily="2" charset="-34"/>
              </a:rPr>
              <a:t>ม.ค. 67</a:t>
            </a:r>
            <a:endParaRPr lang="ko-KR" altLang="en-US" sz="3600" b="1" dirty="0">
              <a:solidFill>
                <a:srgbClr val="002060"/>
              </a:solidFill>
              <a:cs typeface="Athiti" panose="00000500000000000000" pitchFamily="2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C7A486F-D47D-16CF-A07F-F564B1F4F30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29" t="5714" b="5714"/>
          <a:stretch>
            <a:fillRect/>
          </a:stretch>
        </p:blipFill>
        <p:spPr>
          <a:xfrm>
            <a:off x="4303596" y="329021"/>
            <a:ext cx="4139922" cy="617539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กราฟิก 12" descr="ผู้หญิงชี้ไปข้างหน้า">
            <a:extLst>
              <a:ext uri="{FF2B5EF4-FFF2-40B4-BE49-F238E27FC236}">
                <a16:creationId xmlns:a16="http://schemas.microsoft.com/office/drawing/2014/main" id="{BE73BE61-A08E-0BED-2B4B-25D381D9A5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526287" y="4498828"/>
            <a:ext cx="2867182" cy="2339480"/>
          </a:xfrm>
          <a:prstGeom prst="rect">
            <a:avLst/>
          </a:prstGeom>
        </p:spPr>
      </p:pic>
      <p:pic>
        <p:nvPicPr>
          <p:cNvPr id="21" name="กราฟิก 20" descr="ผู้หญิงที่มีหน้าม้า">
            <a:extLst>
              <a:ext uri="{FF2B5EF4-FFF2-40B4-BE49-F238E27FC236}">
                <a16:creationId xmlns:a16="http://schemas.microsoft.com/office/drawing/2014/main" id="{37840054-B9B1-5304-2936-8BA183A8B81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2091279" y="3260518"/>
            <a:ext cx="1596466" cy="1842076"/>
          </a:xfrm>
          <a:prstGeom prst="rect">
            <a:avLst/>
          </a:prstGeom>
        </p:spPr>
      </p:pic>
      <p:pic>
        <p:nvPicPr>
          <p:cNvPr id="25" name="กราฟิก 24" descr="หน้ายิ้ม">
            <a:extLst>
              <a:ext uri="{FF2B5EF4-FFF2-40B4-BE49-F238E27FC236}">
                <a16:creationId xmlns:a16="http://schemas.microsoft.com/office/drawing/2014/main" id="{DA56CE7B-CCBA-A021-FE52-7EC986FFD5E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2696095" y="3908809"/>
            <a:ext cx="790683" cy="815392"/>
          </a:xfrm>
          <a:prstGeom prst="rect">
            <a:avLst/>
          </a:prstGeom>
        </p:spPr>
      </p:pic>
      <p:sp>
        <p:nvSpPr>
          <p:cNvPr id="2" name="TextBox 17">
            <a:extLst>
              <a:ext uri="{FF2B5EF4-FFF2-40B4-BE49-F238E27FC236}">
                <a16:creationId xmlns:a16="http://schemas.microsoft.com/office/drawing/2014/main" id="{AFCD4C61-E412-421C-C600-15CB6E9C7ACF}"/>
              </a:ext>
            </a:extLst>
          </p:cNvPr>
          <p:cNvSpPr txBox="1"/>
          <p:nvPr/>
        </p:nvSpPr>
        <p:spPr>
          <a:xfrm>
            <a:off x="3486778" y="4956304"/>
            <a:ext cx="5453916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2400" dirty="0">
                <a:solidFill>
                  <a:srgbClr val="002060"/>
                </a:solidFill>
                <a:latin typeface="IBM Plex Mono Light" panose="020B0409050203000203" pitchFamily="49" charset="0"/>
                <a:cs typeface="Athiti" panose="00000500000000000000" pitchFamily="2" charset="-34"/>
              </a:rPr>
              <a:t>*ยังพบข้อผิดพลาด</a:t>
            </a:r>
            <a:endParaRPr lang="ko-KR" altLang="en-US" sz="2400" dirty="0">
              <a:solidFill>
                <a:srgbClr val="002060"/>
              </a:solidFill>
              <a:latin typeface="IBM Plex Mono Light" panose="020B0409050203000203" pitchFamily="49" charset="0"/>
              <a:cs typeface="Athiti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159059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6F8E5F66-0FF0-B1B1-0B07-B3DB453077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207" y="923166"/>
            <a:ext cx="10400044" cy="5741555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5C622825-3D9E-9B3F-2D03-5B82C3CF5EC3}"/>
              </a:ext>
            </a:extLst>
          </p:cNvPr>
          <p:cNvSpPr/>
          <p:nvPr/>
        </p:nvSpPr>
        <p:spPr>
          <a:xfrm>
            <a:off x="9113854" y="480396"/>
            <a:ext cx="2160397" cy="400110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8877187" y="-43112"/>
            <a:ext cx="2633730" cy="104701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Update</a:t>
            </a:r>
            <a:endParaRPr lang="en-US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07988" y="603936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ล่าสุด </a:t>
            </a:r>
            <a:r>
              <a:rPr lang="en-US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5 </a:t>
            </a:r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ม.ค. 67</a:t>
            </a:r>
            <a:endParaRPr lang="ko-KR" altLang="en-US" sz="1400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C7A486F-D47D-16CF-A07F-F564B1F4F30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29" t="5714" b="5714"/>
          <a:stretch>
            <a:fillRect/>
          </a:stretch>
        </p:blipFill>
        <p:spPr>
          <a:xfrm>
            <a:off x="237898" y="193279"/>
            <a:ext cx="3076916" cy="458974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DB1D2766-4B0F-8B98-335B-EFF81FF2E645}"/>
              </a:ext>
            </a:extLst>
          </p:cNvPr>
          <p:cNvSpPr/>
          <p:nvPr/>
        </p:nvSpPr>
        <p:spPr>
          <a:xfrm>
            <a:off x="2240782" y="3858566"/>
            <a:ext cx="9033469" cy="588519"/>
          </a:xfrm>
          <a:prstGeom prst="roundRect">
            <a:avLst>
              <a:gd name="adj" fmla="val 0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31E7F6FF-5284-EE62-5061-D1580C8288FB}"/>
              </a:ext>
            </a:extLst>
          </p:cNvPr>
          <p:cNvSpPr/>
          <p:nvPr/>
        </p:nvSpPr>
        <p:spPr>
          <a:xfrm>
            <a:off x="8635414" y="4958522"/>
            <a:ext cx="872574" cy="1419081"/>
          </a:xfrm>
          <a:prstGeom prst="roundRect">
            <a:avLst>
              <a:gd name="adj" fmla="val 0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ลูกศร: ลง 9">
            <a:extLst>
              <a:ext uri="{FF2B5EF4-FFF2-40B4-BE49-F238E27FC236}">
                <a16:creationId xmlns:a16="http://schemas.microsoft.com/office/drawing/2014/main" id="{6EA798E5-6E23-1F3B-1C1C-38617CD81F85}"/>
              </a:ext>
            </a:extLst>
          </p:cNvPr>
          <p:cNvSpPr/>
          <p:nvPr/>
        </p:nvSpPr>
        <p:spPr>
          <a:xfrm>
            <a:off x="2993267" y="3347129"/>
            <a:ext cx="321547" cy="407332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ลูกศร: ลง 11">
            <a:extLst>
              <a:ext uri="{FF2B5EF4-FFF2-40B4-BE49-F238E27FC236}">
                <a16:creationId xmlns:a16="http://schemas.microsoft.com/office/drawing/2014/main" id="{597D0311-B5BB-8E74-C355-C3F058B1F59B}"/>
              </a:ext>
            </a:extLst>
          </p:cNvPr>
          <p:cNvSpPr/>
          <p:nvPr/>
        </p:nvSpPr>
        <p:spPr>
          <a:xfrm rot="2738755">
            <a:off x="9605237" y="4725077"/>
            <a:ext cx="321547" cy="407332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0990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5C622825-3D9E-9B3F-2D03-5B82C3CF5EC3}"/>
              </a:ext>
            </a:extLst>
          </p:cNvPr>
          <p:cNvSpPr/>
          <p:nvPr/>
        </p:nvSpPr>
        <p:spPr>
          <a:xfrm>
            <a:off x="9113854" y="480396"/>
            <a:ext cx="2160397" cy="400110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8877187" y="-43112"/>
            <a:ext cx="2633730" cy="104701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Update</a:t>
            </a:r>
            <a:endParaRPr lang="en-US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07988" y="603936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ล่าสุด </a:t>
            </a:r>
            <a:r>
              <a:rPr lang="en-US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5 </a:t>
            </a:r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ม.ค. 67</a:t>
            </a:r>
            <a:endParaRPr lang="ko-KR" altLang="en-US" sz="1400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C7A486F-D47D-16CF-A07F-F564B1F4F30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9" t="5714" b="5714"/>
          <a:stretch>
            <a:fillRect/>
          </a:stretch>
        </p:blipFill>
        <p:spPr>
          <a:xfrm>
            <a:off x="237898" y="193279"/>
            <a:ext cx="3076916" cy="458974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52E02CC8-A915-B4B3-3F8D-77AE5E4BF6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334" y="911713"/>
            <a:ext cx="9952320" cy="5823166"/>
          </a:xfrm>
          <a:prstGeom prst="rect">
            <a:avLst/>
          </a:prstGeom>
        </p:spPr>
      </p:pic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C64D3120-5361-2052-6A74-A314C76E1FB8}"/>
              </a:ext>
            </a:extLst>
          </p:cNvPr>
          <p:cNvSpPr/>
          <p:nvPr/>
        </p:nvSpPr>
        <p:spPr>
          <a:xfrm>
            <a:off x="10189029" y="3429000"/>
            <a:ext cx="502418" cy="3042138"/>
          </a:xfrm>
          <a:prstGeom prst="roundRect">
            <a:avLst>
              <a:gd name="adj" fmla="val 0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ลูกศร: ลง 12">
            <a:extLst>
              <a:ext uri="{FF2B5EF4-FFF2-40B4-BE49-F238E27FC236}">
                <a16:creationId xmlns:a16="http://schemas.microsoft.com/office/drawing/2014/main" id="{4224607C-7937-1ABB-576B-41E3D33EE6A4}"/>
              </a:ext>
            </a:extLst>
          </p:cNvPr>
          <p:cNvSpPr/>
          <p:nvPr/>
        </p:nvSpPr>
        <p:spPr>
          <a:xfrm>
            <a:off x="10289512" y="2898271"/>
            <a:ext cx="321547" cy="407332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ลูกศร: ลง 15">
            <a:extLst>
              <a:ext uri="{FF2B5EF4-FFF2-40B4-BE49-F238E27FC236}">
                <a16:creationId xmlns:a16="http://schemas.microsoft.com/office/drawing/2014/main" id="{71F6DE1F-4077-55C0-81F0-7BA41E000ECA}"/>
              </a:ext>
            </a:extLst>
          </p:cNvPr>
          <p:cNvSpPr/>
          <p:nvPr/>
        </p:nvSpPr>
        <p:spPr>
          <a:xfrm>
            <a:off x="6096000" y="1434927"/>
            <a:ext cx="321547" cy="407332"/>
          </a:xfrm>
          <a:prstGeom prst="downArrow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สี่เหลี่ยมผืนผ้า: มุมมน 16">
            <a:extLst>
              <a:ext uri="{FF2B5EF4-FFF2-40B4-BE49-F238E27FC236}">
                <a16:creationId xmlns:a16="http://schemas.microsoft.com/office/drawing/2014/main" id="{62AE47C7-9DBC-BCB1-5745-CB2D62EA9BCD}"/>
              </a:ext>
            </a:extLst>
          </p:cNvPr>
          <p:cNvSpPr/>
          <p:nvPr/>
        </p:nvSpPr>
        <p:spPr>
          <a:xfrm>
            <a:off x="3688353" y="1971989"/>
            <a:ext cx="2993801" cy="407332"/>
          </a:xfrm>
          <a:prstGeom prst="roundRect">
            <a:avLst>
              <a:gd name="adj" fmla="val 0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0919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5C622825-3D9E-9B3F-2D03-5B82C3CF5EC3}"/>
              </a:ext>
            </a:extLst>
          </p:cNvPr>
          <p:cNvSpPr/>
          <p:nvPr/>
        </p:nvSpPr>
        <p:spPr>
          <a:xfrm>
            <a:off x="9113854" y="480396"/>
            <a:ext cx="2160397" cy="400110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8877187" y="-43112"/>
            <a:ext cx="2633730" cy="104701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Update</a:t>
            </a:r>
            <a:endParaRPr lang="en-US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07988" y="603936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ล่าสุด </a:t>
            </a:r>
            <a:r>
              <a:rPr lang="en-US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5 </a:t>
            </a:r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ม.ค. 67</a:t>
            </a:r>
            <a:endParaRPr lang="ko-KR" altLang="en-US" sz="1400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C7A486F-D47D-16CF-A07F-F564B1F4F30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9" t="5714" b="5714"/>
          <a:stretch>
            <a:fillRect/>
          </a:stretch>
        </p:blipFill>
        <p:spPr>
          <a:xfrm>
            <a:off x="237898" y="193279"/>
            <a:ext cx="3076916" cy="458974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37F6FAE-0EEC-30D0-8410-3785264538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905" y="914842"/>
            <a:ext cx="10506771" cy="5943158"/>
          </a:xfrm>
          <a:prstGeom prst="rect">
            <a:avLst/>
          </a:prstGeom>
        </p:spPr>
      </p:pic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CE611EA1-4550-8D0E-6A4C-7BF2ABD82C77}"/>
              </a:ext>
            </a:extLst>
          </p:cNvPr>
          <p:cNvSpPr/>
          <p:nvPr/>
        </p:nvSpPr>
        <p:spPr>
          <a:xfrm>
            <a:off x="9304774" y="3697793"/>
            <a:ext cx="532562" cy="2883878"/>
          </a:xfrm>
          <a:prstGeom prst="roundRect">
            <a:avLst>
              <a:gd name="adj" fmla="val 0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6BF6F150-2E17-BDD3-859F-73907546EA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5612" y="386699"/>
            <a:ext cx="6936921" cy="3563146"/>
          </a:xfrm>
          <a:prstGeom prst="rect">
            <a:avLst/>
          </a:prstGeom>
          <a:ln w="38100">
            <a:solidFill>
              <a:srgbClr val="CC330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ลูกศร: ลง 4">
            <a:extLst>
              <a:ext uri="{FF2B5EF4-FFF2-40B4-BE49-F238E27FC236}">
                <a16:creationId xmlns:a16="http://schemas.microsoft.com/office/drawing/2014/main" id="{6EE8A272-6DC8-A1E0-934B-E4992942737B}"/>
              </a:ext>
            </a:extLst>
          </p:cNvPr>
          <p:cNvSpPr/>
          <p:nvPr/>
        </p:nvSpPr>
        <p:spPr>
          <a:xfrm rot="18444095">
            <a:off x="9038457" y="3296885"/>
            <a:ext cx="321547" cy="696253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id="{6973CAAB-5101-2F52-AD1D-EDC51AA21BBC}"/>
              </a:ext>
            </a:extLst>
          </p:cNvPr>
          <p:cNvSpPr/>
          <p:nvPr/>
        </p:nvSpPr>
        <p:spPr>
          <a:xfrm>
            <a:off x="4505584" y="1999621"/>
            <a:ext cx="2397634" cy="552659"/>
          </a:xfrm>
          <a:prstGeom prst="roundRect">
            <a:avLst>
              <a:gd name="adj" fmla="val 0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ลูกศร: ลง 11">
            <a:extLst>
              <a:ext uri="{FF2B5EF4-FFF2-40B4-BE49-F238E27FC236}">
                <a16:creationId xmlns:a16="http://schemas.microsoft.com/office/drawing/2014/main" id="{C9D032BF-5BA1-AD50-01B4-BF647A1B1D74}"/>
              </a:ext>
            </a:extLst>
          </p:cNvPr>
          <p:cNvSpPr/>
          <p:nvPr/>
        </p:nvSpPr>
        <p:spPr>
          <a:xfrm>
            <a:off x="5783743" y="1607736"/>
            <a:ext cx="321547" cy="36374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9212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5C622825-3D9E-9B3F-2D03-5B82C3CF5EC3}"/>
              </a:ext>
            </a:extLst>
          </p:cNvPr>
          <p:cNvSpPr/>
          <p:nvPr/>
        </p:nvSpPr>
        <p:spPr>
          <a:xfrm>
            <a:off x="9113854" y="480396"/>
            <a:ext cx="2160397" cy="400110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8877187" y="-43112"/>
            <a:ext cx="2633730" cy="104701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Update</a:t>
            </a:r>
            <a:endParaRPr lang="en-US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07988" y="603936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ล่าสุด </a:t>
            </a:r>
            <a:r>
              <a:rPr lang="en-US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5 </a:t>
            </a:r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ม.ค. 67</a:t>
            </a:r>
            <a:endParaRPr lang="ko-KR" altLang="en-US" sz="1400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C7A486F-D47D-16CF-A07F-F564B1F4F30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9" t="5714" b="5714"/>
          <a:stretch>
            <a:fillRect/>
          </a:stretch>
        </p:blipFill>
        <p:spPr>
          <a:xfrm>
            <a:off x="237898" y="193279"/>
            <a:ext cx="3076916" cy="458974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F2FBF0A-9C94-9AB9-435F-A955A9D8AD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7108" y="911713"/>
            <a:ext cx="10351782" cy="5948412"/>
          </a:xfrm>
          <a:prstGeom prst="rect">
            <a:avLst/>
          </a:prstGeom>
        </p:spPr>
      </p:pic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E7E6720C-66EC-2543-9E94-19BC0CB48DCF}"/>
              </a:ext>
            </a:extLst>
          </p:cNvPr>
          <p:cNvSpPr/>
          <p:nvPr/>
        </p:nvSpPr>
        <p:spPr>
          <a:xfrm>
            <a:off x="10118690" y="3336053"/>
            <a:ext cx="1116202" cy="241160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F91FC2FB-1204-BBF5-855B-E0DD77CE64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76356" y="775793"/>
            <a:ext cx="7776476" cy="3777146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10" name="สี่เหลี่ยมผืนผ้า: มุมมน 9">
            <a:extLst>
              <a:ext uri="{FF2B5EF4-FFF2-40B4-BE49-F238E27FC236}">
                <a16:creationId xmlns:a16="http://schemas.microsoft.com/office/drawing/2014/main" id="{020DD547-520A-D8AA-91DB-67FDD15B70A0}"/>
              </a:ext>
            </a:extLst>
          </p:cNvPr>
          <p:cNvSpPr/>
          <p:nvPr/>
        </p:nvSpPr>
        <p:spPr>
          <a:xfrm>
            <a:off x="6621864" y="2009670"/>
            <a:ext cx="361740" cy="281354"/>
          </a:xfrm>
          <a:prstGeom prst="roundRect">
            <a:avLst>
              <a:gd name="adj" fmla="val 0"/>
            </a:avLst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สี่เหลี่ยมผืนผ้า: มุมมน 11">
            <a:extLst>
              <a:ext uri="{FF2B5EF4-FFF2-40B4-BE49-F238E27FC236}">
                <a16:creationId xmlns:a16="http://schemas.microsoft.com/office/drawing/2014/main" id="{19931B5C-3CF8-FDE4-DB8C-9E060DAE5DA9}"/>
              </a:ext>
            </a:extLst>
          </p:cNvPr>
          <p:cNvSpPr/>
          <p:nvPr/>
        </p:nvSpPr>
        <p:spPr>
          <a:xfrm>
            <a:off x="1919235" y="2385971"/>
            <a:ext cx="7588753" cy="1462547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ลูกศร: ลง 8">
            <a:extLst>
              <a:ext uri="{FF2B5EF4-FFF2-40B4-BE49-F238E27FC236}">
                <a16:creationId xmlns:a16="http://schemas.microsoft.com/office/drawing/2014/main" id="{50CB044B-BF31-ACED-5537-6CB2F1C727C2}"/>
              </a:ext>
            </a:extLst>
          </p:cNvPr>
          <p:cNvSpPr/>
          <p:nvPr/>
        </p:nvSpPr>
        <p:spPr>
          <a:xfrm rot="5400000">
            <a:off x="9569079" y="3169206"/>
            <a:ext cx="397407" cy="51959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รูปภาพ 16">
            <a:extLst>
              <a:ext uri="{FF2B5EF4-FFF2-40B4-BE49-F238E27FC236}">
                <a16:creationId xmlns:a16="http://schemas.microsoft.com/office/drawing/2014/main" id="{D686B12D-33FD-8363-1DA8-D0442FD397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9753" y="3950619"/>
            <a:ext cx="5598937" cy="2794054"/>
          </a:xfrm>
          <a:prstGeom prst="rect">
            <a:avLst/>
          </a:prstGeom>
        </p:spPr>
      </p:pic>
      <p:sp>
        <p:nvSpPr>
          <p:cNvPr id="15" name="สี่เหลี่ยมผืนผ้า: มุมมน 14">
            <a:extLst>
              <a:ext uri="{FF2B5EF4-FFF2-40B4-BE49-F238E27FC236}">
                <a16:creationId xmlns:a16="http://schemas.microsoft.com/office/drawing/2014/main" id="{2823998A-D6A1-D499-8D6E-C8A05E8F7371}"/>
              </a:ext>
            </a:extLst>
          </p:cNvPr>
          <p:cNvSpPr/>
          <p:nvPr/>
        </p:nvSpPr>
        <p:spPr>
          <a:xfrm>
            <a:off x="9113854" y="6027197"/>
            <a:ext cx="745428" cy="250812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ลูกศร: ลง 18">
            <a:extLst>
              <a:ext uri="{FF2B5EF4-FFF2-40B4-BE49-F238E27FC236}">
                <a16:creationId xmlns:a16="http://schemas.microsoft.com/office/drawing/2014/main" id="{1C402DA2-DC46-FA46-3AEA-F74C96D7E331}"/>
              </a:ext>
            </a:extLst>
          </p:cNvPr>
          <p:cNvSpPr/>
          <p:nvPr/>
        </p:nvSpPr>
        <p:spPr>
          <a:xfrm rot="7375934">
            <a:off x="8552111" y="5675212"/>
            <a:ext cx="397407" cy="51959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สี่เหลี่ยมผืนผ้า: มุมมน 19">
            <a:extLst>
              <a:ext uri="{FF2B5EF4-FFF2-40B4-BE49-F238E27FC236}">
                <a16:creationId xmlns:a16="http://schemas.microsoft.com/office/drawing/2014/main" id="{4BAB750F-FD09-C0B2-B418-411ABE1D2ABB}"/>
              </a:ext>
            </a:extLst>
          </p:cNvPr>
          <p:cNvSpPr/>
          <p:nvPr/>
        </p:nvSpPr>
        <p:spPr>
          <a:xfrm>
            <a:off x="10531010" y="3987789"/>
            <a:ext cx="352973" cy="241160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ลูกศร: ลง 20">
            <a:extLst>
              <a:ext uri="{FF2B5EF4-FFF2-40B4-BE49-F238E27FC236}">
                <a16:creationId xmlns:a16="http://schemas.microsoft.com/office/drawing/2014/main" id="{7775F4A9-B789-A78F-0AFA-9BF64B7BE809}"/>
              </a:ext>
            </a:extLst>
          </p:cNvPr>
          <p:cNvSpPr/>
          <p:nvPr/>
        </p:nvSpPr>
        <p:spPr>
          <a:xfrm rot="5400000">
            <a:off x="10031275" y="3907165"/>
            <a:ext cx="397407" cy="51959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8845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88686319-1C8C-3941-97F8-D881666264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108" y="911713"/>
            <a:ext cx="10351782" cy="5948412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5C622825-3D9E-9B3F-2D03-5B82C3CF5EC3}"/>
              </a:ext>
            </a:extLst>
          </p:cNvPr>
          <p:cNvSpPr/>
          <p:nvPr/>
        </p:nvSpPr>
        <p:spPr>
          <a:xfrm>
            <a:off x="9113854" y="480396"/>
            <a:ext cx="2160397" cy="400110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8877187" y="-43112"/>
            <a:ext cx="2633730" cy="104701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Update</a:t>
            </a:r>
            <a:endParaRPr lang="en-US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07988" y="603936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ล่าสุด </a:t>
            </a:r>
            <a:r>
              <a:rPr lang="en-US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5 </a:t>
            </a:r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ม.ค. 67</a:t>
            </a:r>
            <a:endParaRPr lang="ko-KR" altLang="en-US" sz="1400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C7A486F-D47D-16CF-A07F-F564B1F4F30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29" t="5714" b="5714"/>
          <a:stretch>
            <a:fillRect/>
          </a:stretch>
        </p:blipFill>
        <p:spPr>
          <a:xfrm>
            <a:off x="237898" y="193279"/>
            <a:ext cx="3076916" cy="458974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37C21D3F-8FA8-8E6C-42E8-1D3D1F5C4E1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3030" t="10405" b="24338"/>
          <a:stretch/>
        </p:blipFill>
        <p:spPr>
          <a:xfrm>
            <a:off x="642066" y="1550575"/>
            <a:ext cx="9109383" cy="2430666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DA593428-B71C-A1CC-06BF-1D4151FD03B2}"/>
              </a:ext>
            </a:extLst>
          </p:cNvPr>
          <p:cNvSpPr/>
          <p:nvPr/>
        </p:nvSpPr>
        <p:spPr>
          <a:xfrm>
            <a:off x="10194052" y="3518904"/>
            <a:ext cx="913279" cy="231164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ลูกศร: ลง 9">
            <a:extLst>
              <a:ext uri="{FF2B5EF4-FFF2-40B4-BE49-F238E27FC236}">
                <a16:creationId xmlns:a16="http://schemas.microsoft.com/office/drawing/2014/main" id="{0D2E3623-A738-F264-856D-473BC046518E}"/>
              </a:ext>
            </a:extLst>
          </p:cNvPr>
          <p:cNvSpPr/>
          <p:nvPr/>
        </p:nvSpPr>
        <p:spPr>
          <a:xfrm rot="5400000">
            <a:off x="9698034" y="3374691"/>
            <a:ext cx="397407" cy="51959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6E8003E8-DA35-26B8-9E57-71F16A4BDB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066" y="4240701"/>
            <a:ext cx="9107186" cy="2267935"/>
          </a:xfrm>
          <a:prstGeom prst="rect">
            <a:avLst/>
          </a:prstGeom>
          <a:ln w="38100">
            <a:solidFill>
              <a:srgbClr val="00B0F0"/>
            </a:solidFill>
          </a:ln>
        </p:spPr>
      </p:pic>
      <p:sp>
        <p:nvSpPr>
          <p:cNvPr id="14" name="สี่เหลี่ยมผืนผ้า: มุมมน 13">
            <a:extLst>
              <a:ext uri="{FF2B5EF4-FFF2-40B4-BE49-F238E27FC236}">
                <a16:creationId xmlns:a16="http://schemas.microsoft.com/office/drawing/2014/main" id="{B7B1FB47-0C7A-5D88-834E-B82D9029A73E}"/>
              </a:ext>
            </a:extLst>
          </p:cNvPr>
          <p:cNvSpPr/>
          <p:nvPr/>
        </p:nvSpPr>
        <p:spPr>
          <a:xfrm>
            <a:off x="10592656" y="3991275"/>
            <a:ext cx="256854" cy="24942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ลูกศร: ลง 14">
            <a:extLst>
              <a:ext uri="{FF2B5EF4-FFF2-40B4-BE49-F238E27FC236}">
                <a16:creationId xmlns:a16="http://schemas.microsoft.com/office/drawing/2014/main" id="{9671A525-C265-3DCD-24DF-CECA4A3EEC35}"/>
              </a:ext>
            </a:extLst>
          </p:cNvPr>
          <p:cNvSpPr/>
          <p:nvPr/>
        </p:nvSpPr>
        <p:spPr>
          <a:xfrm rot="4389237">
            <a:off x="10042146" y="3940218"/>
            <a:ext cx="397407" cy="732051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สี่เหลี่ยมผืนผ้า: มุมมน 15">
            <a:extLst>
              <a:ext uri="{FF2B5EF4-FFF2-40B4-BE49-F238E27FC236}">
                <a16:creationId xmlns:a16="http://schemas.microsoft.com/office/drawing/2014/main" id="{59E3D303-96CA-1839-F895-BAE6164636EA}"/>
              </a:ext>
            </a:extLst>
          </p:cNvPr>
          <p:cNvSpPr/>
          <p:nvPr/>
        </p:nvSpPr>
        <p:spPr>
          <a:xfrm>
            <a:off x="8404261" y="5630238"/>
            <a:ext cx="709593" cy="312050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1230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5C622825-3D9E-9B3F-2D03-5B82C3CF5EC3}"/>
              </a:ext>
            </a:extLst>
          </p:cNvPr>
          <p:cNvSpPr/>
          <p:nvPr/>
        </p:nvSpPr>
        <p:spPr>
          <a:xfrm>
            <a:off x="9113854" y="480396"/>
            <a:ext cx="2160397" cy="400110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8877187" y="-43112"/>
            <a:ext cx="2633730" cy="104701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Update</a:t>
            </a:r>
            <a:endParaRPr lang="en-US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07988" y="603936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ล่าสุด </a:t>
            </a:r>
            <a:r>
              <a:rPr lang="en-US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5 </a:t>
            </a:r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ม.ค. 67</a:t>
            </a:r>
            <a:endParaRPr lang="ko-KR" altLang="en-US" sz="1400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C7A486F-D47D-16CF-A07F-F564B1F4F30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29" t="5714" b="5714"/>
          <a:stretch>
            <a:fillRect/>
          </a:stretch>
        </p:blipFill>
        <p:spPr>
          <a:xfrm>
            <a:off x="237898" y="193279"/>
            <a:ext cx="3076916" cy="458974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8650FB1D-8FED-8FD3-3114-8E6BF43483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6327" y="905290"/>
            <a:ext cx="8587725" cy="5952710"/>
          </a:xfrm>
          <a:prstGeom prst="rect">
            <a:avLst/>
          </a:prstGeom>
        </p:spPr>
      </p:pic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00736EE1-9887-D38B-3550-C49FDFD5C04C}"/>
              </a:ext>
            </a:extLst>
          </p:cNvPr>
          <p:cNvSpPr/>
          <p:nvPr/>
        </p:nvSpPr>
        <p:spPr>
          <a:xfrm>
            <a:off x="6762541" y="2222667"/>
            <a:ext cx="2745447" cy="279373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สี่เหลี่ยมผืนผ้า: มุมมน 4">
            <a:extLst>
              <a:ext uri="{FF2B5EF4-FFF2-40B4-BE49-F238E27FC236}">
                <a16:creationId xmlns:a16="http://schemas.microsoft.com/office/drawing/2014/main" id="{D2920619-CD5E-8055-617B-EF1564765988}"/>
              </a:ext>
            </a:extLst>
          </p:cNvPr>
          <p:cNvSpPr/>
          <p:nvPr/>
        </p:nvSpPr>
        <p:spPr>
          <a:xfrm>
            <a:off x="6734314" y="3429000"/>
            <a:ext cx="2745447" cy="279373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:a16="http://schemas.microsoft.com/office/drawing/2014/main" id="{B9F44375-3230-1784-C7DA-19B4FCA4259C}"/>
              </a:ext>
            </a:extLst>
          </p:cNvPr>
          <p:cNvSpPr/>
          <p:nvPr/>
        </p:nvSpPr>
        <p:spPr>
          <a:xfrm>
            <a:off x="6762540" y="4603603"/>
            <a:ext cx="2745447" cy="279373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17">
            <a:extLst>
              <a:ext uri="{FF2B5EF4-FFF2-40B4-BE49-F238E27FC236}">
                <a16:creationId xmlns:a16="http://schemas.microsoft.com/office/drawing/2014/main" id="{38CDEBAC-EBB6-00DF-004D-297CC19BA367}"/>
              </a:ext>
            </a:extLst>
          </p:cNvPr>
          <p:cNvSpPr txBox="1"/>
          <p:nvPr/>
        </p:nvSpPr>
        <p:spPr>
          <a:xfrm>
            <a:off x="7559464" y="2222667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เลขครุภัณฑ์เดิมแก้ได้</a:t>
            </a:r>
            <a:endParaRPr lang="ko-KR" altLang="en-US" sz="1400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2" name="TextBox 17">
            <a:extLst>
              <a:ext uri="{FF2B5EF4-FFF2-40B4-BE49-F238E27FC236}">
                <a16:creationId xmlns:a16="http://schemas.microsoft.com/office/drawing/2014/main" id="{AC4BCA97-3428-CC53-7A02-68EF2939B216}"/>
              </a:ext>
            </a:extLst>
          </p:cNvPr>
          <p:cNvSpPr txBox="1"/>
          <p:nvPr/>
        </p:nvSpPr>
        <p:spPr>
          <a:xfrm>
            <a:off x="7605538" y="2589096"/>
            <a:ext cx="2163704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sz="1400" dirty="0">
                <a:solidFill>
                  <a:schemeClr val="accent3"/>
                </a:solidFill>
                <a:latin typeface="Noto Sans Thai" panose="020B0604020202020204" charset="-34"/>
                <a:cs typeface="Noto Sans Thai" panose="020B0604020202020204" charset="-34"/>
              </a:rPr>
              <a:t>เลขใหม่จากระบบแก้ไม่ได้</a:t>
            </a:r>
            <a:endParaRPr lang="ko-KR" altLang="en-US" sz="1400" dirty="0">
              <a:solidFill>
                <a:schemeClr val="accent3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572360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6C1142C7-ECBF-5501-99A4-4B062F4C85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5747" y="860410"/>
            <a:ext cx="9435700" cy="5933213"/>
          </a:xfrm>
          <a:prstGeom prst="rect">
            <a:avLst/>
          </a:prstGeom>
        </p:spPr>
      </p:pic>
      <p:sp>
        <p:nvSpPr>
          <p:cNvPr id="11" name="สี่เหลี่ยมผืนผ้า: มุมมน 10">
            <a:extLst>
              <a:ext uri="{FF2B5EF4-FFF2-40B4-BE49-F238E27FC236}">
                <a16:creationId xmlns:a16="http://schemas.microsoft.com/office/drawing/2014/main" id="{5C622825-3D9E-9B3F-2D03-5B82C3CF5EC3}"/>
              </a:ext>
            </a:extLst>
          </p:cNvPr>
          <p:cNvSpPr/>
          <p:nvPr/>
        </p:nvSpPr>
        <p:spPr>
          <a:xfrm>
            <a:off x="9113854" y="480396"/>
            <a:ext cx="2160397" cy="400110"/>
          </a:xfrm>
          <a:prstGeom prst="roundRect">
            <a:avLst>
              <a:gd name="adj" fmla="val 50000"/>
            </a:avLst>
          </a:prstGeom>
          <a:solidFill>
            <a:srgbClr val="E5E9FF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100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8877187" y="-43112"/>
            <a:ext cx="2633730" cy="1047015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4500" b="1" dirty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oto Sans Thai" panose="020B0604020202020204" charset="-34"/>
                <a:cs typeface="Noto Sans Thai" panose="020B0604020202020204" charset="-34"/>
              </a:rPr>
              <a:t>Update</a:t>
            </a:r>
            <a:endParaRPr lang="en-US" sz="4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oto Sans Thai" panose="020B0604020202020204" charset="-34"/>
              <a:cs typeface="Noto Sans Thai" panose="020B060402020202020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507988" y="603936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ล่าสุด </a:t>
            </a:r>
            <a:r>
              <a:rPr lang="en-US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5 </a:t>
            </a:r>
            <a:r>
              <a:rPr lang="th-TH" altLang="ko-KR" sz="1400" b="1" dirty="0">
                <a:solidFill>
                  <a:srgbClr val="002060"/>
                </a:solidFill>
                <a:latin typeface="Noto Sans Thai" panose="020B0604020202020204" charset="-34"/>
                <a:cs typeface="Noto Sans Thai" panose="020B0604020202020204" charset="-34"/>
              </a:rPr>
              <a:t>ม.ค. 67</a:t>
            </a:r>
            <a:endParaRPr lang="ko-KR" altLang="en-US" sz="1400" b="1" dirty="0">
              <a:solidFill>
                <a:srgbClr val="002060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EC7A486F-D47D-16CF-A07F-F564B1F4F30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29" t="5714" b="5714"/>
          <a:stretch>
            <a:fillRect/>
          </a:stretch>
        </p:blipFill>
        <p:spPr>
          <a:xfrm>
            <a:off x="237898" y="193279"/>
            <a:ext cx="3076916" cy="458974"/>
          </a:xfrm>
          <a:custGeom>
            <a:avLst/>
            <a:gdLst>
              <a:gd name="connsiteX0" fmla="*/ 97464 w 3920277"/>
              <a:gd name="connsiteY0" fmla="*/ 0 h 584775"/>
              <a:gd name="connsiteX1" fmla="*/ 3822813 w 3920277"/>
              <a:gd name="connsiteY1" fmla="*/ 0 h 584775"/>
              <a:gd name="connsiteX2" fmla="*/ 3920277 w 3920277"/>
              <a:gd name="connsiteY2" fmla="*/ 97464 h 584775"/>
              <a:gd name="connsiteX3" fmla="*/ 3920277 w 3920277"/>
              <a:gd name="connsiteY3" fmla="*/ 487311 h 584775"/>
              <a:gd name="connsiteX4" fmla="*/ 3822813 w 3920277"/>
              <a:gd name="connsiteY4" fmla="*/ 584775 h 584775"/>
              <a:gd name="connsiteX5" fmla="*/ 97464 w 3920277"/>
              <a:gd name="connsiteY5" fmla="*/ 584775 h 584775"/>
              <a:gd name="connsiteX6" fmla="*/ 0 w 3920277"/>
              <a:gd name="connsiteY6" fmla="*/ 487311 h 584775"/>
              <a:gd name="connsiteX7" fmla="*/ 0 w 3920277"/>
              <a:gd name="connsiteY7" fmla="*/ 97464 h 584775"/>
              <a:gd name="connsiteX8" fmla="*/ 97464 w 3920277"/>
              <a:gd name="connsiteY8" fmla="*/ 0 h 584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20277" h="584775">
                <a:moveTo>
                  <a:pt x="97464" y="0"/>
                </a:moveTo>
                <a:lnTo>
                  <a:pt x="3822813" y="0"/>
                </a:lnTo>
                <a:cubicBezTo>
                  <a:pt x="3876641" y="0"/>
                  <a:pt x="3920277" y="43636"/>
                  <a:pt x="3920277" y="97464"/>
                </a:cubicBezTo>
                <a:lnTo>
                  <a:pt x="3920277" y="487311"/>
                </a:lnTo>
                <a:cubicBezTo>
                  <a:pt x="3920277" y="541139"/>
                  <a:pt x="3876641" y="584775"/>
                  <a:pt x="3822813" y="584775"/>
                </a:cubicBezTo>
                <a:lnTo>
                  <a:pt x="97464" y="584775"/>
                </a:lnTo>
                <a:cubicBezTo>
                  <a:pt x="43636" y="584775"/>
                  <a:pt x="0" y="541139"/>
                  <a:pt x="0" y="487311"/>
                </a:cubicBezTo>
                <a:lnTo>
                  <a:pt x="0" y="97464"/>
                </a:lnTo>
                <a:cubicBezTo>
                  <a:pt x="0" y="43636"/>
                  <a:pt x="43636" y="0"/>
                  <a:pt x="97464" y="0"/>
                </a:cubicBezTo>
                <a:close/>
              </a:path>
            </a:pathLst>
          </a:cu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4" name="สี่เหลี่ยมผืนผ้า: มุมมน 3">
            <a:extLst>
              <a:ext uri="{FF2B5EF4-FFF2-40B4-BE49-F238E27FC236}">
                <a16:creationId xmlns:a16="http://schemas.microsoft.com/office/drawing/2014/main" id="{00736EE1-9887-D38B-3550-C49FDFD5C04C}"/>
              </a:ext>
            </a:extLst>
          </p:cNvPr>
          <p:cNvSpPr/>
          <p:nvPr/>
        </p:nvSpPr>
        <p:spPr>
          <a:xfrm>
            <a:off x="9507988" y="3677697"/>
            <a:ext cx="429832" cy="2773345"/>
          </a:xfrm>
          <a:prstGeom prst="roundRect">
            <a:avLst>
              <a:gd name="adj" fmla="val 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17">
            <a:extLst>
              <a:ext uri="{FF2B5EF4-FFF2-40B4-BE49-F238E27FC236}">
                <a16:creationId xmlns:a16="http://schemas.microsoft.com/office/drawing/2014/main" id="{38CDEBAC-EBB6-00DF-004D-297CC19BA367}"/>
              </a:ext>
            </a:extLst>
          </p:cNvPr>
          <p:cNvSpPr txBox="1"/>
          <p:nvPr/>
        </p:nvSpPr>
        <p:spPr>
          <a:xfrm>
            <a:off x="8780606" y="3225520"/>
            <a:ext cx="18845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th-TH" altLang="ko-KR" sz="1400" dirty="0">
                <a:solidFill>
                  <a:schemeClr val="accent3"/>
                </a:solidFill>
                <a:latin typeface="Noto Sans Thai" panose="020B0604020202020204" charset="-34"/>
                <a:cs typeface="Noto Sans Thai" panose="020B0604020202020204" charset="-34"/>
              </a:rPr>
              <a:t>แก้ไขไฟล์ได้</a:t>
            </a:r>
            <a:endParaRPr lang="ko-KR" altLang="en-US" sz="1400" dirty="0">
              <a:solidFill>
                <a:schemeClr val="accent3"/>
              </a:solidFill>
              <a:latin typeface="Noto Sans Thai" panose="020B0604020202020204" charset="-34"/>
              <a:cs typeface="Noto Sans Thai" panose="020B060402020202020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185220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à¸à¸²à¸£à¸§à¸²à¸à¹à¸à¸, à¸à¸²à¸£à¹à¸à¸µà¸¢à¸, à¸à¸²à¹à¸">
            <a:extLst>
              <a:ext uri="{FF2B5EF4-FFF2-40B4-BE49-F238E27FC236}">
                <a16:creationId xmlns:a16="http://schemas.microsoft.com/office/drawing/2014/main" id="{36C4DFDB-F8B7-4BB2-8BB4-2A8D6488415C}"/>
              </a:ext>
            </a:extLst>
          </p:cNvPr>
          <p:cNvPicPr>
            <a:picLocks noGrp="1" noChangeAspect="1" noChangeArrowheads="1"/>
          </p:cNvPicPr>
          <p:nvPr>
            <p:ph type="pic" sz="quarter" idx="16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3" b="781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/>
          <p:cNvGrpSpPr/>
          <p:nvPr/>
        </p:nvGrpSpPr>
        <p:grpSpPr>
          <a:xfrm rot="5400000">
            <a:off x="-196838" y="197203"/>
            <a:ext cx="6563365" cy="6169689"/>
            <a:chOff x="0" y="0"/>
            <a:chExt cx="5781049" cy="5143500"/>
          </a:xfrm>
          <a:solidFill>
            <a:schemeClr val="accent1">
              <a:alpha val="83000"/>
            </a:schemeClr>
          </a:solidFill>
        </p:grpSpPr>
        <p:sp>
          <p:nvSpPr>
            <p:cNvPr id="4" name="Rectangle 2"/>
            <p:cNvSpPr/>
            <p:nvPr/>
          </p:nvSpPr>
          <p:spPr>
            <a:xfrm>
              <a:off x="0" y="0"/>
              <a:ext cx="5533625" cy="5143500"/>
            </a:xfrm>
            <a:custGeom>
              <a:avLst/>
              <a:gdLst>
                <a:gd name="connsiteX0" fmla="*/ 0 w 4297678"/>
                <a:gd name="connsiteY0" fmla="*/ 0 h 5143500"/>
                <a:gd name="connsiteX1" fmla="*/ 4297678 w 4297678"/>
                <a:gd name="connsiteY1" fmla="*/ 0 h 5143500"/>
                <a:gd name="connsiteX2" fmla="*/ 4297678 w 4297678"/>
                <a:gd name="connsiteY2" fmla="*/ 5143500 h 5143500"/>
                <a:gd name="connsiteX3" fmla="*/ 0 w 4297678"/>
                <a:gd name="connsiteY3" fmla="*/ 5143500 h 5143500"/>
                <a:gd name="connsiteX4" fmla="*/ 0 w 4297678"/>
                <a:gd name="connsiteY4" fmla="*/ 0 h 5143500"/>
                <a:gd name="connsiteX0" fmla="*/ 0 w 5533625"/>
                <a:gd name="connsiteY0" fmla="*/ 0 h 5143500"/>
                <a:gd name="connsiteX1" fmla="*/ 5533625 w 5533625"/>
                <a:gd name="connsiteY1" fmla="*/ 3667648 h 5143500"/>
                <a:gd name="connsiteX2" fmla="*/ 4297678 w 5533625"/>
                <a:gd name="connsiteY2" fmla="*/ 5143500 h 5143500"/>
                <a:gd name="connsiteX3" fmla="*/ 0 w 5533625"/>
                <a:gd name="connsiteY3" fmla="*/ 5143500 h 5143500"/>
                <a:gd name="connsiteX4" fmla="*/ 0 w 5533625"/>
                <a:gd name="connsiteY4" fmla="*/ 0 h 5143500"/>
                <a:gd name="connsiteX0" fmla="*/ 0 w 5533625"/>
                <a:gd name="connsiteY0" fmla="*/ 0 h 5143500"/>
                <a:gd name="connsiteX1" fmla="*/ 2833635 w 5533625"/>
                <a:gd name="connsiteY1" fmla="*/ 1889090 h 5143500"/>
                <a:gd name="connsiteX2" fmla="*/ 5533625 w 5533625"/>
                <a:gd name="connsiteY2" fmla="*/ 3667648 h 5143500"/>
                <a:gd name="connsiteX3" fmla="*/ 4297678 w 5533625"/>
                <a:gd name="connsiteY3" fmla="*/ 5143500 h 5143500"/>
                <a:gd name="connsiteX4" fmla="*/ 0 w 5533625"/>
                <a:gd name="connsiteY4" fmla="*/ 5143500 h 5143500"/>
                <a:gd name="connsiteX5" fmla="*/ 0 w 5533625"/>
                <a:gd name="connsiteY5" fmla="*/ 0 h 5143500"/>
                <a:gd name="connsiteX0" fmla="*/ 0 w 5533625"/>
                <a:gd name="connsiteY0" fmla="*/ 0 h 5143500"/>
                <a:gd name="connsiteX1" fmla="*/ 2773345 w 5533625"/>
                <a:gd name="connsiteY1" fmla="*/ 0 h 5143500"/>
                <a:gd name="connsiteX2" fmla="*/ 5533625 w 5533625"/>
                <a:gd name="connsiteY2" fmla="*/ 3667648 h 5143500"/>
                <a:gd name="connsiteX3" fmla="*/ 4297678 w 5533625"/>
                <a:gd name="connsiteY3" fmla="*/ 5143500 h 5143500"/>
                <a:gd name="connsiteX4" fmla="*/ 0 w 5533625"/>
                <a:gd name="connsiteY4" fmla="*/ 5143500 h 5143500"/>
                <a:gd name="connsiteX5" fmla="*/ 0 w 5533625"/>
                <a:gd name="connsiteY5" fmla="*/ 0 h 514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533625" h="5143500">
                  <a:moveTo>
                    <a:pt x="0" y="0"/>
                  </a:moveTo>
                  <a:lnTo>
                    <a:pt x="2773345" y="0"/>
                  </a:lnTo>
                  <a:lnTo>
                    <a:pt x="5533625" y="3667648"/>
                  </a:lnTo>
                  <a:lnTo>
                    <a:pt x="4297678" y="5143500"/>
                  </a:lnTo>
                  <a:lnTo>
                    <a:pt x="0" y="514350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/>
            </a:p>
          </p:txBody>
        </p:sp>
        <p:sp>
          <p:nvSpPr>
            <p:cNvPr id="5" name="Rectangle 2"/>
            <p:cNvSpPr/>
            <p:nvPr/>
          </p:nvSpPr>
          <p:spPr>
            <a:xfrm>
              <a:off x="3020769" y="175261"/>
              <a:ext cx="2760280" cy="4903487"/>
            </a:xfrm>
            <a:custGeom>
              <a:avLst/>
              <a:gdLst>
                <a:gd name="connsiteX0" fmla="*/ 0 w 4297678"/>
                <a:gd name="connsiteY0" fmla="*/ 0 h 5143500"/>
                <a:gd name="connsiteX1" fmla="*/ 4297678 w 4297678"/>
                <a:gd name="connsiteY1" fmla="*/ 0 h 5143500"/>
                <a:gd name="connsiteX2" fmla="*/ 4297678 w 4297678"/>
                <a:gd name="connsiteY2" fmla="*/ 5143500 h 5143500"/>
                <a:gd name="connsiteX3" fmla="*/ 0 w 4297678"/>
                <a:gd name="connsiteY3" fmla="*/ 5143500 h 5143500"/>
                <a:gd name="connsiteX4" fmla="*/ 0 w 4297678"/>
                <a:gd name="connsiteY4" fmla="*/ 0 h 5143500"/>
                <a:gd name="connsiteX0" fmla="*/ 0 w 5533625"/>
                <a:gd name="connsiteY0" fmla="*/ 0 h 5143500"/>
                <a:gd name="connsiteX1" fmla="*/ 5533625 w 5533625"/>
                <a:gd name="connsiteY1" fmla="*/ 3667648 h 5143500"/>
                <a:gd name="connsiteX2" fmla="*/ 4297678 w 5533625"/>
                <a:gd name="connsiteY2" fmla="*/ 5143500 h 5143500"/>
                <a:gd name="connsiteX3" fmla="*/ 0 w 5533625"/>
                <a:gd name="connsiteY3" fmla="*/ 5143500 h 5143500"/>
                <a:gd name="connsiteX4" fmla="*/ 0 w 5533625"/>
                <a:gd name="connsiteY4" fmla="*/ 0 h 5143500"/>
                <a:gd name="connsiteX0" fmla="*/ 0 w 5533625"/>
                <a:gd name="connsiteY0" fmla="*/ 0 h 5143500"/>
                <a:gd name="connsiteX1" fmla="*/ 2833635 w 5533625"/>
                <a:gd name="connsiteY1" fmla="*/ 1889090 h 5143500"/>
                <a:gd name="connsiteX2" fmla="*/ 5533625 w 5533625"/>
                <a:gd name="connsiteY2" fmla="*/ 3667648 h 5143500"/>
                <a:gd name="connsiteX3" fmla="*/ 4297678 w 5533625"/>
                <a:gd name="connsiteY3" fmla="*/ 5143500 h 5143500"/>
                <a:gd name="connsiteX4" fmla="*/ 0 w 5533625"/>
                <a:gd name="connsiteY4" fmla="*/ 5143500 h 5143500"/>
                <a:gd name="connsiteX5" fmla="*/ 0 w 5533625"/>
                <a:gd name="connsiteY5" fmla="*/ 0 h 5143500"/>
                <a:gd name="connsiteX0" fmla="*/ 0 w 5533625"/>
                <a:gd name="connsiteY0" fmla="*/ 0 h 5143500"/>
                <a:gd name="connsiteX1" fmla="*/ 2773345 w 5533625"/>
                <a:gd name="connsiteY1" fmla="*/ 0 h 5143500"/>
                <a:gd name="connsiteX2" fmla="*/ 5533625 w 5533625"/>
                <a:gd name="connsiteY2" fmla="*/ 3667648 h 5143500"/>
                <a:gd name="connsiteX3" fmla="*/ 4297678 w 5533625"/>
                <a:gd name="connsiteY3" fmla="*/ 5143500 h 5143500"/>
                <a:gd name="connsiteX4" fmla="*/ 0 w 5533625"/>
                <a:gd name="connsiteY4" fmla="*/ 5143500 h 5143500"/>
                <a:gd name="connsiteX5" fmla="*/ 0 w 5533625"/>
                <a:gd name="connsiteY5" fmla="*/ 0 h 5143500"/>
                <a:gd name="connsiteX0" fmla="*/ 5397500 w 5533625"/>
                <a:gd name="connsiteY0" fmla="*/ 3670300 h 5143500"/>
                <a:gd name="connsiteX1" fmla="*/ 2773345 w 5533625"/>
                <a:gd name="connsiteY1" fmla="*/ 0 h 5143500"/>
                <a:gd name="connsiteX2" fmla="*/ 5533625 w 5533625"/>
                <a:gd name="connsiteY2" fmla="*/ 3667648 h 5143500"/>
                <a:gd name="connsiteX3" fmla="*/ 4297678 w 5533625"/>
                <a:gd name="connsiteY3" fmla="*/ 5143500 h 5143500"/>
                <a:gd name="connsiteX4" fmla="*/ 0 w 5533625"/>
                <a:gd name="connsiteY4" fmla="*/ 5143500 h 5143500"/>
                <a:gd name="connsiteX5" fmla="*/ 5397500 w 5533625"/>
                <a:gd name="connsiteY5" fmla="*/ 3670300 h 5143500"/>
                <a:gd name="connsiteX0" fmla="*/ 2624155 w 2760280"/>
                <a:gd name="connsiteY0" fmla="*/ 3670300 h 5143500"/>
                <a:gd name="connsiteX1" fmla="*/ 0 w 2760280"/>
                <a:gd name="connsiteY1" fmla="*/ 0 h 5143500"/>
                <a:gd name="connsiteX2" fmla="*/ 2760280 w 2760280"/>
                <a:gd name="connsiteY2" fmla="*/ 3667648 h 5143500"/>
                <a:gd name="connsiteX3" fmla="*/ 1524333 w 2760280"/>
                <a:gd name="connsiteY3" fmla="*/ 5143500 h 5143500"/>
                <a:gd name="connsiteX4" fmla="*/ 2611455 w 2760280"/>
                <a:gd name="connsiteY4" fmla="*/ 3670300 h 5143500"/>
                <a:gd name="connsiteX5" fmla="*/ 2624155 w 2760280"/>
                <a:gd name="connsiteY5" fmla="*/ 3670300 h 5143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60280" h="5143500">
                  <a:moveTo>
                    <a:pt x="2624155" y="3670300"/>
                  </a:moveTo>
                  <a:lnTo>
                    <a:pt x="0" y="0"/>
                  </a:lnTo>
                  <a:lnTo>
                    <a:pt x="2760280" y="3667648"/>
                  </a:lnTo>
                  <a:lnTo>
                    <a:pt x="1524333" y="5143500"/>
                  </a:lnTo>
                  <a:lnTo>
                    <a:pt x="2611455" y="3670300"/>
                  </a:lnTo>
                  <a:lnTo>
                    <a:pt x="2624155" y="367030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/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462337" y="1383442"/>
            <a:ext cx="5208997" cy="26930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th-TH" sz="35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• </a:t>
            </a:r>
            <a:r>
              <a:rPr lang="th-TH" sz="3500" dirty="0">
                <a:solidFill>
                  <a:schemeClr val="bg1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กรณีผ่านการจัดซื้อจัดจ้าง</a:t>
            </a:r>
          </a:p>
          <a:p>
            <a:pPr algn="just"/>
            <a:r>
              <a:rPr lang="th-TH" sz="35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•</a:t>
            </a:r>
            <a:r>
              <a:rPr lang="th-TH" sz="35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3500" dirty="0">
                <a:solidFill>
                  <a:schemeClr val="bg1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กรณีรับบริจาค</a:t>
            </a:r>
          </a:p>
          <a:p>
            <a:pPr algn="just"/>
            <a:r>
              <a:rPr lang="th-TH" sz="35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•</a:t>
            </a:r>
            <a:r>
              <a:rPr lang="th-TH" sz="35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3500" dirty="0">
                <a:solidFill>
                  <a:schemeClr val="bg1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กรณีการโอน</a:t>
            </a:r>
          </a:p>
          <a:p>
            <a:pPr algn="just"/>
            <a:r>
              <a:rPr lang="th-TH" sz="35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•</a:t>
            </a:r>
            <a:r>
              <a:rPr lang="th-TH" sz="35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3500" dirty="0">
                <a:solidFill>
                  <a:schemeClr val="bg1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กรณีการรับโอน</a:t>
            </a:r>
          </a:p>
          <a:p>
            <a:pPr algn="just"/>
            <a:r>
              <a:rPr lang="th-TH" sz="3500" b="1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•</a:t>
            </a:r>
            <a:r>
              <a:rPr lang="th-TH" sz="3500" dirty="0">
                <a:solidFill>
                  <a:schemeClr val="bg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3500" dirty="0">
                <a:solidFill>
                  <a:schemeClr val="bg1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กรณีการตัดจำหน่าย</a:t>
            </a:r>
            <a:endParaRPr lang="en-US" sz="3500" dirty="0">
              <a:solidFill>
                <a:schemeClr val="bg1"/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BCACCE5-1829-F091-E01C-E135EF9AC04A}"/>
              </a:ext>
            </a:extLst>
          </p:cNvPr>
          <p:cNvSpPr/>
          <p:nvPr/>
        </p:nvSpPr>
        <p:spPr>
          <a:xfrm>
            <a:off x="0" y="575176"/>
            <a:ext cx="6169689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การนำเข้าข้อมูลผ่านระบบ</a:t>
            </a:r>
          </a:p>
        </p:txBody>
      </p:sp>
    </p:spTree>
    <p:extLst>
      <p:ext uri="{BB962C8B-B14F-4D97-AF65-F5344CB8AC3E}">
        <p14:creationId xmlns:p14="http://schemas.microsoft.com/office/powerpoint/2010/main" val="18571343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Placeholder 5">
            <a:extLst>
              <a:ext uri="{FF2B5EF4-FFF2-40B4-BE49-F238E27FC236}">
                <a16:creationId xmlns:a16="http://schemas.microsoft.com/office/drawing/2014/main" id="{2634E1FB-0B8F-2270-CDD4-CB876579A60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8" b="7858"/>
          <a:stretch>
            <a:fillRect/>
          </a:stretch>
        </p:blipFill>
        <p:spPr>
          <a:xfrm>
            <a:off x="-20761" y="0"/>
            <a:ext cx="12192000" cy="685800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90C97A61-038C-4899-BFAC-591517806993}"/>
              </a:ext>
            </a:extLst>
          </p:cNvPr>
          <p:cNvGrpSpPr/>
          <p:nvPr/>
        </p:nvGrpSpPr>
        <p:grpSpPr>
          <a:xfrm>
            <a:off x="5617075" y="824461"/>
            <a:ext cx="3876106" cy="634985"/>
            <a:chOff x="6035163" y="1690964"/>
            <a:chExt cx="3876106" cy="634985"/>
          </a:xfrm>
        </p:grpSpPr>
        <p:sp>
          <p:nvSpPr>
            <p:cNvPr id="73" name="TextBox 6">
              <a:extLst>
                <a:ext uri="{FF2B5EF4-FFF2-40B4-BE49-F238E27FC236}">
                  <a16:creationId xmlns:a16="http://schemas.microsoft.com/office/drawing/2014/main" id="{8F65EF9F-0289-499E-BE0A-F9BA9C29C1A4}"/>
                </a:ext>
              </a:extLst>
            </p:cNvPr>
            <p:cNvSpPr txBox="1"/>
            <p:nvPr/>
          </p:nvSpPr>
          <p:spPr>
            <a:xfrm>
              <a:off x="6786696" y="1802234"/>
              <a:ext cx="312457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รายงานผลการตรวจรับ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83" name="Freeform: Shape 19">
              <a:extLst>
                <a:ext uri="{FF2B5EF4-FFF2-40B4-BE49-F238E27FC236}">
                  <a16:creationId xmlns:a16="http://schemas.microsoft.com/office/drawing/2014/main" id="{C03FD10D-F794-4236-82BF-BEED4E43C0A8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1</a:t>
              </a: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AE69034C-8889-492D-9F2B-89AD7BA6735C}"/>
              </a:ext>
            </a:extLst>
          </p:cNvPr>
          <p:cNvGrpSpPr/>
          <p:nvPr/>
        </p:nvGrpSpPr>
        <p:grpSpPr>
          <a:xfrm>
            <a:off x="6488315" y="1669370"/>
            <a:ext cx="5713696" cy="634985"/>
            <a:chOff x="6035163" y="1690964"/>
            <a:chExt cx="5713696" cy="634985"/>
          </a:xfrm>
        </p:grpSpPr>
        <p:sp>
          <p:nvSpPr>
            <p:cNvPr id="85" name="TextBox 6">
              <a:extLst>
                <a:ext uri="{FF2B5EF4-FFF2-40B4-BE49-F238E27FC236}">
                  <a16:creationId xmlns:a16="http://schemas.microsoft.com/office/drawing/2014/main" id="{A3F0299A-D0D7-45CC-9DB0-2389C0AEA1D8}"/>
                </a:ext>
              </a:extLst>
            </p:cNvPr>
            <p:cNvSpPr txBox="1"/>
            <p:nvPr/>
          </p:nvSpPr>
          <p:spPr>
            <a:xfrm>
              <a:off x="6792053" y="1833264"/>
              <a:ext cx="495680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ใบตรวจรับ/ใบรับรองผลการปฏิบัติงาน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87" name="Freeform: Shape 19">
              <a:extLst>
                <a:ext uri="{FF2B5EF4-FFF2-40B4-BE49-F238E27FC236}">
                  <a16:creationId xmlns:a16="http://schemas.microsoft.com/office/drawing/2014/main" id="{A626318B-C742-4C7E-8A0C-F87378EF4C41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2</a:t>
              </a: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45773077-AED0-4BDD-871A-1433B6191D16}"/>
              </a:ext>
            </a:extLst>
          </p:cNvPr>
          <p:cNvGrpSpPr/>
          <p:nvPr/>
        </p:nvGrpSpPr>
        <p:grpSpPr>
          <a:xfrm>
            <a:off x="5779014" y="4706120"/>
            <a:ext cx="4173021" cy="634985"/>
            <a:chOff x="6035163" y="1690964"/>
            <a:chExt cx="4173021" cy="634985"/>
          </a:xfrm>
        </p:grpSpPr>
        <p:sp>
          <p:nvSpPr>
            <p:cNvPr id="89" name="TextBox 6">
              <a:extLst>
                <a:ext uri="{FF2B5EF4-FFF2-40B4-BE49-F238E27FC236}">
                  <a16:creationId xmlns:a16="http://schemas.microsoft.com/office/drawing/2014/main" id="{34BA46A0-E8EB-4E16-931E-AEFCADC8A3CE}"/>
                </a:ext>
              </a:extLst>
            </p:cNvPr>
            <p:cNvSpPr txBox="1"/>
            <p:nvPr/>
          </p:nvSpPr>
          <p:spPr>
            <a:xfrm>
              <a:off x="6743774" y="1840393"/>
              <a:ext cx="346441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สัญญาซื้อขาย/สัญญาจ้าง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1" name="Freeform: Shape 19">
              <a:extLst>
                <a:ext uri="{FF2B5EF4-FFF2-40B4-BE49-F238E27FC236}">
                  <a16:creationId xmlns:a16="http://schemas.microsoft.com/office/drawing/2014/main" id="{BCA93D5B-8FCC-47B7-920F-0599DCDB7776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5</a:t>
              </a: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307367EA-BEA5-4E94-B8C4-1BC27C339F5F}"/>
              </a:ext>
            </a:extLst>
          </p:cNvPr>
          <p:cNvGrpSpPr/>
          <p:nvPr/>
        </p:nvGrpSpPr>
        <p:grpSpPr>
          <a:xfrm>
            <a:off x="6554462" y="3735671"/>
            <a:ext cx="4632550" cy="634985"/>
            <a:chOff x="6035163" y="1690964"/>
            <a:chExt cx="4632550" cy="634985"/>
          </a:xfrm>
        </p:grpSpPr>
        <p:sp>
          <p:nvSpPr>
            <p:cNvPr id="93" name="TextBox 6">
              <a:extLst>
                <a:ext uri="{FF2B5EF4-FFF2-40B4-BE49-F238E27FC236}">
                  <a16:creationId xmlns:a16="http://schemas.microsoft.com/office/drawing/2014/main" id="{5638BD3F-12CA-4B55-A113-D83DC292636F}"/>
                </a:ext>
              </a:extLst>
            </p:cNvPr>
            <p:cNvSpPr txBox="1"/>
            <p:nvPr/>
          </p:nvSpPr>
          <p:spPr>
            <a:xfrm>
              <a:off x="6776904" y="1831135"/>
              <a:ext cx="389080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ใบส่งของ/ใบแจ้งหนี้/ใบวางบิล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5" name="Freeform: Shape 19">
              <a:extLst>
                <a:ext uri="{FF2B5EF4-FFF2-40B4-BE49-F238E27FC236}">
                  <a16:creationId xmlns:a16="http://schemas.microsoft.com/office/drawing/2014/main" id="{DF27BA56-B51E-4CFE-8723-652EBB3F39A5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4</a:t>
              </a:r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36D1B59B-DD2B-4E3D-831A-52F48ABA4698}"/>
              </a:ext>
            </a:extLst>
          </p:cNvPr>
          <p:cNvGrpSpPr/>
          <p:nvPr/>
        </p:nvGrpSpPr>
        <p:grpSpPr>
          <a:xfrm>
            <a:off x="6799733" y="2749558"/>
            <a:ext cx="2884083" cy="634985"/>
            <a:chOff x="6035163" y="1690964"/>
            <a:chExt cx="2884083" cy="634985"/>
          </a:xfrm>
        </p:grpSpPr>
        <p:sp>
          <p:nvSpPr>
            <p:cNvPr id="97" name="TextBox 6">
              <a:extLst>
                <a:ext uri="{FF2B5EF4-FFF2-40B4-BE49-F238E27FC236}">
                  <a16:creationId xmlns:a16="http://schemas.microsoft.com/office/drawing/2014/main" id="{ED3D1709-6CC3-4D5F-BC5B-8B90D5C9BD30}"/>
                </a:ext>
              </a:extLst>
            </p:cNvPr>
            <p:cNvSpPr txBox="1"/>
            <p:nvPr/>
          </p:nvSpPr>
          <p:spPr>
            <a:xfrm>
              <a:off x="6770901" y="1807253"/>
              <a:ext cx="214834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ใบสั่งซื้อ/สั่งจ้าง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9" name="Freeform: Shape 19">
              <a:extLst>
                <a:ext uri="{FF2B5EF4-FFF2-40B4-BE49-F238E27FC236}">
                  <a16:creationId xmlns:a16="http://schemas.microsoft.com/office/drawing/2014/main" id="{748D73EB-3D17-4ABD-907E-820112B6E99E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3</a:t>
              </a:r>
            </a:p>
          </p:txBody>
        </p:sp>
      </p:grpSp>
      <p:grpSp>
        <p:nvGrpSpPr>
          <p:cNvPr id="75" name="千图PPT彼岸天：ID 8661124库_组合 1">
            <a:extLst>
              <a:ext uri="{FF2B5EF4-FFF2-40B4-BE49-F238E27FC236}">
                <a16:creationId xmlns:a16="http://schemas.microsoft.com/office/drawing/2014/main" id="{27A293CC-88A9-F9C2-6B04-87A76AE494DD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51408" y="1467597"/>
            <a:ext cx="6213383" cy="3335897"/>
            <a:chOff x="698663" y="1962568"/>
            <a:chExt cx="6213383" cy="3335897"/>
          </a:xfrm>
        </p:grpSpPr>
        <p:grpSp>
          <p:nvGrpSpPr>
            <p:cNvPr id="76" name="Group 4">
              <a:extLst>
                <a:ext uri="{FF2B5EF4-FFF2-40B4-BE49-F238E27FC236}">
                  <a16:creationId xmlns:a16="http://schemas.microsoft.com/office/drawing/2014/main" id="{3ACA7B51-F68E-06EF-5CF3-279CE5852AE9}"/>
                </a:ext>
              </a:extLst>
            </p:cNvPr>
            <p:cNvGrpSpPr/>
            <p:nvPr/>
          </p:nvGrpSpPr>
          <p:grpSpPr>
            <a:xfrm>
              <a:off x="698663" y="2679247"/>
              <a:ext cx="2793551" cy="1920898"/>
              <a:chOff x="906372" y="2679247"/>
              <a:chExt cx="3155820" cy="1920898"/>
            </a:xfrm>
          </p:grpSpPr>
          <p:sp>
            <p:nvSpPr>
              <p:cNvPr id="120" name="Rectangle: Rounded Corners 5">
                <a:extLst>
                  <a:ext uri="{FF2B5EF4-FFF2-40B4-BE49-F238E27FC236}">
                    <a16:creationId xmlns:a16="http://schemas.microsoft.com/office/drawing/2014/main" id="{D1A92511-91EC-D9E3-6137-72A3AE553785}"/>
                  </a:ext>
                </a:extLst>
              </p:cNvPr>
              <p:cNvSpPr/>
              <p:nvPr/>
            </p:nvSpPr>
            <p:spPr>
              <a:xfrm>
                <a:off x="1624868" y="4111193"/>
                <a:ext cx="2104692" cy="48895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21" name="Rectangle: Rounded Corners 6">
                <a:extLst>
                  <a:ext uri="{FF2B5EF4-FFF2-40B4-BE49-F238E27FC236}">
                    <a16:creationId xmlns:a16="http://schemas.microsoft.com/office/drawing/2014/main" id="{C7179DAC-E856-99FE-5F6C-04D980ED1B64}"/>
                  </a:ext>
                </a:extLst>
              </p:cNvPr>
              <p:cNvSpPr/>
              <p:nvPr/>
            </p:nvSpPr>
            <p:spPr>
              <a:xfrm>
                <a:off x="906372" y="3626552"/>
                <a:ext cx="2841171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22" name="Rectangle: Rounded Corners 7">
                <a:extLst>
                  <a:ext uri="{FF2B5EF4-FFF2-40B4-BE49-F238E27FC236}">
                    <a16:creationId xmlns:a16="http://schemas.microsoft.com/office/drawing/2014/main" id="{8BFD59F3-E1C0-66BF-DB86-F3B790A9770B}"/>
                  </a:ext>
                </a:extLst>
              </p:cNvPr>
              <p:cNvSpPr/>
              <p:nvPr/>
            </p:nvSpPr>
            <p:spPr>
              <a:xfrm>
                <a:off x="1747163" y="3145021"/>
                <a:ext cx="2158444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23" name="Rectangle: Rounded Corners 8">
                <a:extLst>
                  <a:ext uri="{FF2B5EF4-FFF2-40B4-BE49-F238E27FC236}">
                    <a16:creationId xmlns:a16="http://schemas.microsoft.com/office/drawing/2014/main" id="{375CB0E9-343F-0F3F-A3C8-DB00EB5CB890}"/>
                  </a:ext>
                </a:extLst>
              </p:cNvPr>
              <p:cNvSpPr/>
              <p:nvPr/>
            </p:nvSpPr>
            <p:spPr>
              <a:xfrm>
                <a:off x="2271704" y="2679247"/>
                <a:ext cx="1790488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</p:grpSp>
        <p:sp>
          <p:nvSpPr>
            <p:cNvPr id="77" name="Freeform: Shape 9">
              <a:extLst>
                <a:ext uri="{FF2B5EF4-FFF2-40B4-BE49-F238E27FC236}">
                  <a16:creationId xmlns:a16="http://schemas.microsoft.com/office/drawing/2014/main" id="{893EB981-4513-B642-5B6E-FC1780630A80}"/>
                </a:ext>
              </a:extLst>
            </p:cNvPr>
            <p:cNvSpPr/>
            <p:nvPr/>
          </p:nvSpPr>
          <p:spPr>
            <a:xfrm>
              <a:off x="2478354" y="1962568"/>
              <a:ext cx="3335896" cy="33358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CC330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8" name="Freeform: Shape 10">
              <a:extLst>
                <a:ext uri="{FF2B5EF4-FFF2-40B4-BE49-F238E27FC236}">
                  <a16:creationId xmlns:a16="http://schemas.microsoft.com/office/drawing/2014/main" id="{D302396D-585C-045E-E61E-16C553E650EC}"/>
                </a:ext>
              </a:extLst>
            </p:cNvPr>
            <p:cNvSpPr/>
            <p:nvPr/>
          </p:nvSpPr>
          <p:spPr>
            <a:xfrm>
              <a:off x="2676982" y="2161197"/>
              <a:ext cx="2938660" cy="29386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9" name="Freeform: Shape 16">
              <a:extLst>
                <a:ext uri="{FF2B5EF4-FFF2-40B4-BE49-F238E27FC236}">
                  <a16:creationId xmlns:a16="http://schemas.microsoft.com/office/drawing/2014/main" id="{FAD1A09A-3FFE-4D40-3A05-4C4581D10EF4}"/>
                </a:ext>
              </a:extLst>
            </p:cNvPr>
            <p:cNvSpPr/>
            <p:nvPr/>
          </p:nvSpPr>
          <p:spPr>
            <a:xfrm>
              <a:off x="4881090" y="2197949"/>
              <a:ext cx="122913" cy="1229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0" name="Freeform: Shape 17">
              <a:extLst>
                <a:ext uri="{FF2B5EF4-FFF2-40B4-BE49-F238E27FC236}">
                  <a16:creationId xmlns:a16="http://schemas.microsoft.com/office/drawing/2014/main" id="{63581BB5-7FE2-BBA9-269B-547E79E3259C}"/>
                </a:ext>
              </a:extLst>
            </p:cNvPr>
            <p:cNvSpPr/>
            <p:nvPr/>
          </p:nvSpPr>
          <p:spPr>
            <a:xfrm>
              <a:off x="5000424" y="2006209"/>
              <a:ext cx="894812" cy="24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5931" y="21600"/>
                  </a:lnTo>
                  <a:lnTo>
                    <a:pt x="21600" y="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1" name="Freeform: Shape 18">
              <a:extLst>
                <a:ext uri="{FF2B5EF4-FFF2-40B4-BE49-F238E27FC236}">
                  <a16:creationId xmlns:a16="http://schemas.microsoft.com/office/drawing/2014/main" id="{462AF73D-B49A-73FD-62CF-2D194A91BBDF}"/>
                </a:ext>
              </a:extLst>
            </p:cNvPr>
            <p:cNvSpPr/>
            <p:nvPr/>
          </p:nvSpPr>
          <p:spPr>
            <a:xfrm>
              <a:off x="5653310" y="2711604"/>
              <a:ext cx="1044920" cy="205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4617" y="21600"/>
                  </a:lnTo>
                  <a:lnTo>
                    <a:pt x="21600" y="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2" name="Straight Connector 24">
              <a:extLst>
                <a:ext uri="{FF2B5EF4-FFF2-40B4-BE49-F238E27FC236}">
                  <a16:creationId xmlns:a16="http://schemas.microsoft.com/office/drawing/2014/main" id="{E4CAE88D-58A6-DF43-6A94-4FB169FDC00B}"/>
                </a:ext>
              </a:extLst>
            </p:cNvPr>
            <p:cNvSpPr/>
            <p:nvPr/>
          </p:nvSpPr>
          <p:spPr>
            <a:xfrm>
              <a:off x="5839564" y="3641627"/>
              <a:ext cx="1072482" cy="1"/>
            </a:xfrm>
            <a:prstGeom prst="line">
              <a:avLst/>
            </a:prstGeom>
            <a:ln>
              <a:solidFill>
                <a:srgbClr val="A09FA1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0" name="Freeform: Shape 25">
              <a:extLst>
                <a:ext uri="{FF2B5EF4-FFF2-40B4-BE49-F238E27FC236}">
                  <a16:creationId xmlns:a16="http://schemas.microsoft.com/office/drawing/2014/main" id="{FC346BF7-EB0B-EE3F-ED94-FED58C284C8F}"/>
                </a:ext>
              </a:extLst>
            </p:cNvPr>
            <p:cNvSpPr/>
            <p:nvPr/>
          </p:nvSpPr>
          <p:spPr>
            <a:xfrm>
              <a:off x="5653310" y="4362051"/>
              <a:ext cx="1043100" cy="229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6988" y="0"/>
                  </a:lnTo>
                  <a:lnTo>
                    <a:pt x="21600" y="21600"/>
                  </a:lnTo>
                </a:path>
              </a:pathLst>
            </a:custGeom>
            <a:ln>
              <a:solidFill>
                <a:srgbClr val="A09FA1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1" name="Freeform: Shape 26">
              <a:extLst>
                <a:ext uri="{FF2B5EF4-FFF2-40B4-BE49-F238E27FC236}">
                  <a16:creationId xmlns:a16="http://schemas.microsoft.com/office/drawing/2014/main" id="{EFB14103-7722-A6C4-4D82-24BCA802BE34}"/>
                </a:ext>
              </a:extLst>
            </p:cNvPr>
            <p:cNvSpPr/>
            <p:nvPr/>
          </p:nvSpPr>
          <p:spPr>
            <a:xfrm>
              <a:off x="5028455" y="4973940"/>
              <a:ext cx="1042006" cy="1793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8633" y="0"/>
                  </a:lnTo>
                  <a:lnTo>
                    <a:pt x="21600" y="2160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2" name="Freeform: Shape 27">
              <a:extLst>
                <a:ext uri="{FF2B5EF4-FFF2-40B4-BE49-F238E27FC236}">
                  <a16:creationId xmlns:a16="http://schemas.microsoft.com/office/drawing/2014/main" id="{F5EE2CF3-837B-4880-E15E-D19744B70BCB}"/>
                </a:ext>
              </a:extLst>
            </p:cNvPr>
            <p:cNvSpPr/>
            <p:nvPr/>
          </p:nvSpPr>
          <p:spPr>
            <a:xfrm>
              <a:off x="5492041" y="2844073"/>
              <a:ext cx="122914" cy="1229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3" name="Freeform: Shape 28">
              <a:extLst>
                <a:ext uri="{FF2B5EF4-FFF2-40B4-BE49-F238E27FC236}">
                  <a16:creationId xmlns:a16="http://schemas.microsoft.com/office/drawing/2014/main" id="{58E7DEF8-D7DC-6E03-4FF4-C9F7EA8B3216}"/>
                </a:ext>
              </a:extLst>
            </p:cNvPr>
            <p:cNvSpPr/>
            <p:nvPr/>
          </p:nvSpPr>
          <p:spPr>
            <a:xfrm>
              <a:off x="5666199" y="3580167"/>
              <a:ext cx="122914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4" name="Freeform: Shape 29">
              <a:extLst>
                <a:ext uri="{FF2B5EF4-FFF2-40B4-BE49-F238E27FC236}">
                  <a16:creationId xmlns:a16="http://schemas.microsoft.com/office/drawing/2014/main" id="{5CA0BB9E-F9B9-5BD1-F014-9F13A2597CD5}"/>
                </a:ext>
              </a:extLst>
            </p:cNvPr>
            <p:cNvSpPr/>
            <p:nvPr/>
          </p:nvSpPr>
          <p:spPr>
            <a:xfrm>
              <a:off x="5492041" y="4296857"/>
              <a:ext cx="122914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5" name="Freeform: Shape 30">
              <a:extLst>
                <a:ext uri="{FF2B5EF4-FFF2-40B4-BE49-F238E27FC236}">
                  <a16:creationId xmlns:a16="http://schemas.microsoft.com/office/drawing/2014/main" id="{361D12C1-2EE5-EB7C-0D62-31878F502400}"/>
                </a:ext>
              </a:extLst>
            </p:cNvPr>
            <p:cNvSpPr/>
            <p:nvPr/>
          </p:nvSpPr>
          <p:spPr>
            <a:xfrm>
              <a:off x="4881090" y="4924884"/>
              <a:ext cx="122913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6" name="Group 2">
              <a:extLst>
                <a:ext uri="{FF2B5EF4-FFF2-40B4-BE49-F238E27FC236}">
                  <a16:creationId xmlns:a16="http://schemas.microsoft.com/office/drawing/2014/main" id="{F372B23A-A54A-A24E-FC6A-BCA57C0A2152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883327" y="2419694"/>
              <a:ext cx="2311307" cy="2188739"/>
              <a:chOff x="2977" y="1335"/>
              <a:chExt cx="1584" cy="1500"/>
            </a:xfrm>
            <a:solidFill>
              <a:schemeClr val="bg1">
                <a:lumMod val="75000"/>
              </a:schemeClr>
            </a:solidFill>
          </p:grpSpPr>
          <p:sp>
            <p:nvSpPr>
              <p:cNvPr id="110" name="Freeform: Shape 33">
                <a:extLst>
                  <a:ext uri="{FF2B5EF4-FFF2-40B4-BE49-F238E27FC236}">
                    <a16:creationId xmlns:a16="http://schemas.microsoft.com/office/drawing/2014/main" id="{5A0F67F6-2AD6-80B1-7278-70CA8C98604F}"/>
                  </a:ext>
                </a:extLst>
              </p:cNvPr>
              <p:cNvSpPr/>
              <p:nvPr/>
            </p:nvSpPr>
            <p:spPr bwMode="auto">
              <a:xfrm>
                <a:off x="3335" y="1335"/>
                <a:ext cx="560" cy="395"/>
              </a:xfrm>
              <a:custGeom>
                <a:avLst/>
                <a:gdLst>
                  <a:gd name="T0" fmla="*/ 221 w 269"/>
                  <a:gd name="T1" fmla="*/ 20 h 190"/>
                  <a:gd name="T2" fmla="*/ 238 w 269"/>
                  <a:gd name="T3" fmla="*/ 14 h 190"/>
                  <a:gd name="T4" fmla="*/ 261 w 269"/>
                  <a:gd name="T5" fmla="*/ 9 h 190"/>
                  <a:gd name="T6" fmla="*/ 269 w 269"/>
                  <a:gd name="T7" fmla="*/ 13 h 190"/>
                  <a:gd name="T8" fmla="*/ 263 w 269"/>
                  <a:gd name="T9" fmla="*/ 19 h 190"/>
                  <a:gd name="T10" fmla="*/ 240 w 269"/>
                  <a:gd name="T11" fmla="*/ 33 h 190"/>
                  <a:gd name="T12" fmla="*/ 235 w 269"/>
                  <a:gd name="T13" fmla="*/ 49 h 190"/>
                  <a:gd name="T14" fmla="*/ 237 w 269"/>
                  <a:gd name="T15" fmla="*/ 80 h 190"/>
                  <a:gd name="T16" fmla="*/ 229 w 269"/>
                  <a:gd name="T17" fmla="*/ 86 h 190"/>
                  <a:gd name="T18" fmla="*/ 214 w 269"/>
                  <a:gd name="T19" fmla="*/ 88 h 190"/>
                  <a:gd name="T20" fmla="*/ 220 w 269"/>
                  <a:gd name="T21" fmla="*/ 102 h 190"/>
                  <a:gd name="T22" fmla="*/ 220 w 269"/>
                  <a:gd name="T23" fmla="*/ 104 h 190"/>
                  <a:gd name="T24" fmla="*/ 216 w 269"/>
                  <a:gd name="T25" fmla="*/ 119 h 190"/>
                  <a:gd name="T26" fmla="*/ 209 w 269"/>
                  <a:gd name="T27" fmla="*/ 130 h 190"/>
                  <a:gd name="T28" fmla="*/ 185 w 269"/>
                  <a:gd name="T29" fmla="*/ 135 h 190"/>
                  <a:gd name="T30" fmla="*/ 149 w 269"/>
                  <a:gd name="T31" fmla="*/ 153 h 190"/>
                  <a:gd name="T32" fmla="*/ 131 w 269"/>
                  <a:gd name="T33" fmla="*/ 180 h 190"/>
                  <a:gd name="T34" fmla="*/ 120 w 269"/>
                  <a:gd name="T35" fmla="*/ 189 h 190"/>
                  <a:gd name="T36" fmla="*/ 102 w 269"/>
                  <a:gd name="T37" fmla="*/ 174 h 190"/>
                  <a:gd name="T38" fmla="*/ 89 w 269"/>
                  <a:gd name="T39" fmla="*/ 141 h 190"/>
                  <a:gd name="T40" fmla="*/ 88 w 269"/>
                  <a:gd name="T41" fmla="*/ 138 h 190"/>
                  <a:gd name="T42" fmla="*/ 88 w 269"/>
                  <a:gd name="T43" fmla="*/ 117 h 190"/>
                  <a:gd name="T44" fmla="*/ 55 w 269"/>
                  <a:gd name="T45" fmla="*/ 71 h 190"/>
                  <a:gd name="T46" fmla="*/ 26 w 269"/>
                  <a:gd name="T47" fmla="*/ 64 h 190"/>
                  <a:gd name="T48" fmla="*/ 16 w 269"/>
                  <a:gd name="T49" fmla="*/ 55 h 190"/>
                  <a:gd name="T50" fmla="*/ 4 w 269"/>
                  <a:gd name="T51" fmla="*/ 45 h 190"/>
                  <a:gd name="T52" fmla="*/ 1 w 269"/>
                  <a:gd name="T53" fmla="*/ 44 h 190"/>
                  <a:gd name="T54" fmla="*/ 0 w 269"/>
                  <a:gd name="T55" fmla="*/ 42 h 190"/>
                  <a:gd name="T56" fmla="*/ 13 w 269"/>
                  <a:gd name="T57" fmla="*/ 41 h 190"/>
                  <a:gd name="T58" fmla="*/ 24 w 269"/>
                  <a:gd name="T59" fmla="*/ 40 h 190"/>
                  <a:gd name="T60" fmla="*/ 33 w 269"/>
                  <a:gd name="T61" fmla="*/ 29 h 190"/>
                  <a:gd name="T62" fmla="*/ 21 w 269"/>
                  <a:gd name="T63" fmla="*/ 22 h 190"/>
                  <a:gd name="T64" fmla="*/ 31 w 269"/>
                  <a:gd name="T65" fmla="*/ 20 h 190"/>
                  <a:gd name="T66" fmla="*/ 58 w 269"/>
                  <a:gd name="T67" fmla="*/ 12 h 190"/>
                  <a:gd name="T68" fmla="*/ 79 w 269"/>
                  <a:gd name="T69" fmla="*/ 12 h 190"/>
                  <a:gd name="T70" fmla="*/ 101 w 269"/>
                  <a:gd name="T71" fmla="*/ 12 h 190"/>
                  <a:gd name="T72" fmla="*/ 159 w 269"/>
                  <a:gd name="T73" fmla="*/ 5 h 190"/>
                  <a:gd name="T74" fmla="*/ 176 w 269"/>
                  <a:gd name="T75" fmla="*/ 2 h 190"/>
                  <a:gd name="T76" fmla="*/ 216 w 269"/>
                  <a:gd name="T77" fmla="*/ 2 h 190"/>
                  <a:gd name="T78" fmla="*/ 221 w 269"/>
                  <a:gd name="T79" fmla="*/ 2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69" h="190">
                    <a:moveTo>
                      <a:pt x="221" y="20"/>
                    </a:moveTo>
                    <a:cubicBezTo>
                      <a:pt x="226" y="18"/>
                      <a:pt x="232" y="15"/>
                      <a:pt x="238" y="14"/>
                    </a:cubicBezTo>
                    <a:cubicBezTo>
                      <a:pt x="246" y="11"/>
                      <a:pt x="254" y="10"/>
                      <a:pt x="261" y="9"/>
                    </a:cubicBezTo>
                    <a:cubicBezTo>
                      <a:pt x="264" y="9"/>
                      <a:pt x="266" y="12"/>
                      <a:pt x="269" y="13"/>
                    </a:cubicBezTo>
                    <a:cubicBezTo>
                      <a:pt x="267" y="15"/>
                      <a:pt x="265" y="18"/>
                      <a:pt x="263" y="19"/>
                    </a:cubicBezTo>
                    <a:cubicBezTo>
                      <a:pt x="255" y="24"/>
                      <a:pt x="247" y="28"/>
                      <a:pt x="240" y="33"/>
                    </a:cubicBezTo>
                    <a:cubicBezTo>
                      <a:pt x="234" y="36"/>
                      <a:pt x="233" y="41"/>
                      <a:pt x="235" y="49"/>
                    </a:cubicBezTo>
                    <a:cubicBezTo>
                      <a:pt x="238" y="59"/>
                      <a:pt x="237" y="70"/>
                      <a:pt x="237" y="80"/>
                    </a:cubicBezTo>
                    <a:cubicBezTo>
                      <a:pt x="237" y="82"/>
                      <a:pt x="232" y="85"/>
                      <a:pt x="229" y="86"/>
                    </a:cubicBezTo>
                    <a:cubicBezTo>
                      <a:pt x="224" y="87"/>
                      <a:pt x="219" y="87"/>
                      <a:pt x="214" y="88"/>
                    </a:cubicBezTo>
                    <a:cubicBezTo>
                      <a:pt x="216" y="93"/>
                      <a:pt x="218" y="97"/>
                      <a:pt x="220" y="102"/>
                    </a:cubicBezTo>
                    <a:cubicBezTo>
                      <a:pt x="220" y="103"/>
                      <a:pt x="220" y="103"/>
                      <a:pt x="220" y="104"/>
                    </a:cubicBezTo>
                    <a:cubicBezTo>
                      <a:pt x="215" y="108"/>
                      <a:pt x="205" y="110"/>
                      <a:pt x="216" y="119"/>
                    </a:cubicBezTo>
                    <a:cubicBezTo>
                      <a:pt x="220" y="122"/>
                      <a:pt x="215" y="129"/>
                      <a:pt x="209" y="130"/>
                    </a:cubicBezTo>
                    <a:cubicBezTo>
                      <a:pt x="201" y="132"/>
                      <a:pt x="193" y="132"/>
                      <a:pt x="185" y="135"/>
                    </a:cubicBezTo>
                    <a:cubicBezTo>
                      <a:pt x="173" y="140"/>
                      <a:pt x="160" y="145"/>
                      <a:pt x="149" y="153"/>
                    </a:cubicBezTo>
                    <a:cubicBezTo>
                      <a:pt x="141" y="159"/>
                      <a:pt x="137" y="171"/>
                      <a:pt x="131" y="180"/>
                    </a:cubicBezTo>
                    <a:cubicBezTo>
                      <a:pt x="128" y="184"/>
                      <a:pt x="121" y="190"/>
                      <a:pt x="120" y="189"/>
                    </a:cubicBezTo>
                    <a:cubicBezTo>
                      <a:pt x="113" y="186"/>
                      <a:pt x="105" y="181"/>
                      <a:pt x="102" y="174"/>
                    </a:cubicBezTo>
                    <a:cubicBezTo>
                      <a:pt x="96" y="164"/>
                      <a:pt x="93" y="152"/>
                      <a:pt x="89" y="141"/>
                    </a:cubicBezTo>
                    <a:cubicBezTo>
                      <a:pt x="89" y="140"/>
                      <a:pt x="88" y="138"/>
                      <a:pt x="88" y="138"/>
                    </a:cubicBezTo>
                    <a:cubicBezTo>
                      <a:pt x="94" y="131"/>
                      <a:pt x="88" y="124"/>
                      <a:pt x="88" y="117"/>
                    </a:cubicBezTo>
                    <a:cubicBezTo>
                      <a:pt x="87" y="94"/>
                      <a:pt x="72" y="81"/>
                      <a:pt x="55" y="71"/>
                    </a:cubicBezTo>
                    <a:cubicBezTo>
                      <a:pt x="47" y="66"/>
                      <a:pt x="36" y="66"/>
                      <a:pt x="26" y="64"/>
                    </a:cubicBezTo>
                    <a:cubicBezTo>
                      <a:pt x="21" y="63"/>
                      <a:pt x="14" y="65"/>
                      <a:pt x="16" y="55"/>
                    </a:cubicBezTo>
                    <a:cubicBezTo>
                      <a:pt x="17" y="52"/>
                      <a:pt x="9" y="48"/>
                      <a:pt x="4" y="45"/>
                    </a:cubicBezTo>
                    <a:cubicBezTo>
                      <a:pt x="3" y="45"/>
                      <a:pt x="2" y="45"/>
                      <a:pt x="1" y="44"/>
                    </a:cubicBezTo>
                    <a:cubicBezTo>
                      <a:pt x="1" y="43"/>
                      <a:pt x="0" y="43"/>
                      <a:pt x="0" y="42"/>
                    </a:cubicBezTo>
                    <a:cubicBezTo>
                      <a:pt x="4" y="41"/>
                      <a:pt x="8" y="41"/>
                      <a:pt x="13" y="41"/>
                    </a:cubicBezTo>
                    <a:cubicBezTo>
                      <a:pt x="16" y="40"/>
                      <a:pt x="21" y="42"/>
                      <a:pt x="24" y="40"/>
                    </a:cubicBezTo>
                    <a:cubicBezTo>
                      <a:pt x="27" y="38"/>
                      <a:pt x="30" y="33"/>
                      <a:pt x="33" y="29"/>
                    </a:cubicBezTo>
                    <a:cubicBezTo>
                      <a:pt x="29" y="27"/>
                      <a:pt x="26" y="25"/>
                      <a:pt x="21" y="22"/>
                    </a:cubicBezTo>
                    <a:cubicBezTo>
                      <a:pt x="25" y="21"/>
                      <a:pt x="28" y="20"/>
                      <a:pt x="31" y="20"/>
                    </a:cubicBezTo>
                    <a:cubicBezTo>
                      <a:pt x="41" y="20"/>
                      <a:pt x="50" y="19"/>
                      <a:pt x="58" y="12"/>
                    </a:cubicBezTo>
                    <a:cubicBezTo>
                      <a:pt x="62" y="8"/>
                      <a:pt x="73" y="9"/>
                      <a:pt x="79" y="12"/>
                    </a:cubicBezTo>
                    <a:cubicBezTo>
                      <a:pt x="87" y="14"/>
                      <a:pt x="92" y="16"/>
                      <a:pt x="101" y="12"/>
                    </a:cubicBezTo>
                    <a:cubicBezTo>
                      <a:pt x="119" y="6"/>
                      <a:pt x="139" y="2"/>
                      <a:pt x="159" y="5"/>
                    </a:cubicBezTo>
                    <a:cubicBezTo>
                      <a:pt x="165" y="6"/>
                      <a:pt x="171" y="2"/>
                      <a:pt x="176" y="2"/>
                    </a:cubicBezTo>
                    <a:cubicBezTo>
                      <a:pt x="190" y="1"/>
                      <a:pt x="203" y="0"/>
                      <a:pt x="216" y="2"/>
                    </a:cubicBezTo>
                    <a:cubicBezTo>
                      <a:pt x="218" y="2"/>
                      <a:pt x="219" y="12"/>
                      <a:pt x="221" y="20"/>
                    </a:cubicBezTo>
                    <a:close/>
                  </a:path>
                </a:pathLst>
              </a:custGeom>
              <a:solidFill>
                <a:srgbClr val="C00000">
                  <a:alpha val="3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Freeform: Shape 34">
                <a:extLst>
                  <a:ext uri="{FF2B5EF4-FFF2-40B4-BE49-F238E27FC236}">
                    <a16:creationId xmlns:a16="http://schemas.microsoft.com/office/drawing/2014/main" id="{8B34F259-FCC6-C386-5C69-AEEF77745BDD}"/>
                  </a:ext>
                </a:extLst>
              </p:cNvPr>
              <p:cNvSpPr/>
              <p:nvPr/>
            </p:nvSpPr>
            <p:spPr bwMode="auto">
              <a:xfrm>
                <a:off x="2977" y="1584"/>
                <a:ext cx="302" cy="196"/>
              </a:xfrm>
              <a:custGeom>
                <a:avLst/>
                <a:gdLst>
                  <a:gd name="T0" fmla="*/ 0 w 145"/>
                  <a:gd name="T1" fmla="*/ 84 h 94"/>
                  <a:gd name="T2" fmla="*/ 24 w 145"/>
                  <a:gd name="T3" fmla="*/ 38 h 94"/>
                  <a:gd name="T4" fmla="*/ 44 w 145"/>
                  <a:gd name="T5" fmla="*/ 39 h 94"/>
                  <a:gd name="T6" fmla="*/ 37 w 145"/>
                  <a:gd name="T7" fmla="*/ 21 h 94"/>
                  <a:gd name="T8" fmla="*/ 52 w 145"/>
                  <a:gd name="T9" fmla="*/ 2 h 94"/>
                  <a:gd name="T10" fmla="*/ 55 w 145"/>
                  <a:gd name="T11" fmla="*/ 0 h 94"/>
                  <a:gd name="T12" fmla="*/ 85 w 145"/>
                  <a:gd name="T13" fmla="*/ 8 h 94"/>
                  <a:gd name="T14" fmla="*/ 106 w 145"/>
                  <a:gd name="T15" fmla="*/ 17 h 94"/>
                  <a:gd name="T16" fmla="*/ 118 w 145"/>
                  <a:gd name="T17" fmla="*/ 38 h 94"/>
                  <a:gd name="T18" fmla="*/ 123 w 145"/>
                  <a:gd name="T19" fmla="*/ 49 h 94"/>
                  <a:gd name="T20" fmla="*/ 145 w 145"/>
                  <a:gd name="T21" fmla="*/ 58 h 94"/>
                  <a:gd name="T22" fmla="*/ 132 w 145"/>
                  <a:gd name="T23" fmla="*/ 74 h 94"/>
                  <a:gd name="T24" fmla="*/ 120 w 145"/>
                  <a:gd name="T25" fmla="*/ 66 h 94"/>
                  <a:gd name="T26" fmla="*/ 118 w 145"/>
                  <a:gd name="T27" fmla="*/ 68 h 94"/>
                  <a:gd name="T28" fmla="*/ 124 w 145"/>
                  <a:gd name="T29" fmla="*/ 77 h 94"/>
                  <a:gd name="T30" fmla="*/ 122 w 145"/>
                  <a:gd name="T31" fmla="*/ 88 h 94"/>
                  <a:gd name="T32" fmla="*/ 110 w 145"/>
                  <a:gd name="T33" fmla="*/ 94 h 94"/>
                  <a:gd name="T34" fmla="*/ 79 w 145"/>
                  <a:gd name="T35" fmla="*/ 70 h 94"/>
                  <a:gd name="T36" fmla="*/ 92 w 145"/>
                  <a:gd name="T37" fmla="*/ 42 h 94"/>
                  <a:gd name="T38" fmla="*/ 86 w 145"/>
                  <a:gd name="T39" fmla="*/ 36 h 94"/>
                  <a:gd name="T40" fmla="*/ 66 w 145"/>
                  <a:gd name="T41" fmla="*/ 26 h 94"/>
                  <a:gd name="T42" fmla="*/ 52 w 145"/>
                  <a:gd name="T43" fmla="*/ 31 h 94"/>
                  <a:gd name="T44" fmla="*/ 58 w 145"/>
                  <a:gd name="T45" fmla="*/ 42 h 94"/>
                  <a:gd name="T46" fmla="*/ 40 w 145"/>
                  <a:gd name="T47" fmla="*/ 67 h 94"/>
                  <a:gd name="T48" fmla="*/ 55 w 145"/>
                  <a:gd name="T49" fmla="*/ 78 h 94"/>
                  <a:gd name="T50" fmla="*/ 28 w 145"/>
                  <a:gd name="T51" fmla="*/ 66 h 94"/>
                  <a:gd name="T52" fmla="*/ 2 w 145"/>
                  <a:gd name="T53" fmla="*/ 87 h 94"/>
                  <a:gd name="T54" fmla="*/ 0 w 145"/>
                  <a:gd name="T55" fmla="*/ 8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5" h="94">
                    <a:moveTo>
                      <a:pt x="0" y="84"/>
                    </a:moveTo>
                    <a:cubicBezTo>
                      <a:pt x="8" y="69"/>
                      <a:pt x="16" y="54"/>
                      <a:pt x="24" y="38"/>
                    </a:cubicBezTo>
                    <a:cubicBezTo>
                      <a:pt x="32" y="41"/>
                      <a:pt x="37" y="48"/>
                      <a:pt x="44" y="39"/>
                    </a:cubicBezTo>
                    <a:cubicBezTo>
                      <a:pt x="51" y="29"/>
                      <a:pt x="39" y="27"/>
                      <a:pt x="37" y="21"/>
                    </a:cubicBezTo>
                    <a:cubicBezTo>
                      <a:pt x="42" y="15"/>
                      <a:pt x="47" y="8"/>
                      <a:pt x="52" y="2"/>
                    </a:cubicBezTo>
                    <a:cubicBezTo>
                      <a:pt x="53" y="1"/>
                      <a:pt x="54" y="0"/>
                      <a:pt x="55" y="0"/>
                    </a:cubicBezTo>
                    <a:cubicBezTo>
                      <a:pt x="65" y="2"/>
                      <a:pt x="75" y="5"/>
                      <a:pt x="85" y="8"/>
                    </a:cubicBezTo>
                    <a:cubicBezTo>
                      <a:pt x="92" y="10"/>
                      <a:pt x="99" y="15"/>
                      <a:pt x="106" y="17"/>
                    </a:cubicBezTo>
                    <a:cubicBezTo>
                      <a:pt x="117" y="20"/>
                      <a:pt x="122" y="27"/>
                      <a:pt x="118" y="38"/>
                    </a:cubicBezTo>
                    <a:cubicBezTo>
                      <a:pt x="115" y="44"/>
                      <a:pt x="117" y="47"/>
                      <a:pt x="123" y="49"/>
                    </a:cubicBezTo>
                    <a:cubicBezTo>
                      <a:pt x="130" y="51"/>
                      <a:pt x="137" y="55"/>
                      <a:pt x="145" y="58"/>
                    </a:cubicBezTo>
                    <a:cubicBezTo>
                      <a:pt x="141" y="64"/>
                      <a:pt x="137" y="69"/>
                      <a:pt x="132" y="74"/>
                    </a:cubicBezTo>
                    <a:cubicBezTo>
                      <a:pt x="128" y="71"/>
                      <a:pt x="124" y="69"/>
                      <a:pt x="120" y="66"/>
                    </a:cubicBezTo>
                    <a:cubicBezTo>
                      <a:pt x="119" y="67"/>
                      <a:pt x="119" y="67"/>
                      <a:pt x="118" y="68"/>
                    </a:cubicBezTo>
                    <a:cubicBezTo>
                      <a:pt x="120" y="71"/>
                      <a:pt x="122" y="74"/>
                      <a:pt x="124" y="77"/>
                    </a:cubicBezTo>
                    <a:cubicBezTo>
                      <a:pt x="128" y="82"/>
                      <a:pt x="128" y="85"/>
                      <a:pt x="122" y="88"/>
                    </a:cubicBezTo>
                    <a:cubicBezTo>
                      <a:pt x="117" y="89"/>
                      <a:pt x="114" y="92"/>
                      <a:pt x="110" y="94"/>
                    </a:cubicBezTo>
                    <a:cubicBezTo>
                      <a:pt x="99" y="86"/>
                      <a:pt x="89" y="77"/>
                      <a:pt x="79" y="70"/>
                    </a:cubicBezTo>
                    <a:cubicBezTo>
                      <a:pt x="86" y="67"/>
                      <a:pt x="94" y="51"/>
                      <a:pt x="92" y="42"/>
                    </a:cubicBezTo>
                    <a:cubicBezTo>
                      <a:pt x="91" y="40"/>
                      <a:pt x="88" y="37"/>
                      <a:pt x="86" y="36"/>
                    </a:cubicBezTo>
                    <a:cubicBezTo>
                      <a:pt x="80" y="32"/>
                      <a:pt x="73" y="29"/>
                      <a:pt x="66" y="26"/>
                    </a:cubicBezTo>
                    <a:cubicBezTo>
                      <a:pt x="61" y="24"/>
                      <a:pt x="55" y="24"/>
                      <a:pt x="52" y="31"/>
                    </a:cubicBezTo>
                    <a:cubicBezTo>
                      <a:pt x="52" y="33"/>
                      <a:pt x="56" y="37"/>
                      <a:pt x="58" y="42"/>
                    </a:cubicBezTo>
                    <a:cubicBezTo>
                      <a:pt x="53" y="49"/>
                      <a:pt x="47" y="57"/>
                      <a:pt x="40" y="67"/>
                    </a:cubicBezTo>
                    <a:cubicBezTo>
                      <a:pt x="44" y="70"/>
                      <a:pt x="49" y="74"/>
                      <a:pt x="55" y="78"/>
                    </a:cubicBezTo>
                    <a:cubicBezTo>
                      <a:pt x="41" y="85"/>
                      <a:pt x="34" y="82"/>
                      <a:pt x="28" y="66"/>
                    </a:cubicBezTo>
                    <a:cubicBezTo>
                      <a:pt x="19" y="73"/>
                      <a:pt x="11" y="80"/>
                      <a:pt x="2" y="87"/>
                    </a:cubicBezTo>
                    <a:cubicBezTo>
                      <a:pt x="2" y="86"/>
                      <a:pt x="1" y="85"/>
                      <a:pt x="0" y="84"/>
                    </a:cubicBezTo>
                    <a:close/>
                  </a:path>
                </a:pathLst>
              </a:custGeom>
              <a:solidFill>
                <a:srgbClr val="FFFFFF">
                  <a:alpha val="5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Freeform: Shape 35">
                <a:extLst>
                  <a:ext uri="{FF2B5EF4-FFF2-40B4-BE49-F238E27FC236}">
                    <a16:creationId xmlns:a16="http://schemas.microsoft.com/office/drawing/2014/main" id="{63BFA1D4-B5BD-BC9F-59E8-B7C55865B920}"/>
                  </a:ext>
                </a:extLst>
              </p:cNvPr>
              <p:cNvSpPr/>
              <p:nvPr/>
            </p:nvSpPr>
            <p:spPr bwMode="auto">
              <a:xfrm>
                <a:off x="3891" y="1817"/>
                <a:ext cx="91" cy="100"/>
              </a:xfrm>
              <a:custGeom>
                <a:avLst/>
                <a:gdLst>
                  <a:gd name="T0" fmla="*/ 19 w 44"/>
                  <a:gd name="T1" fmla="*/ 0 h 48"/>
                  <a:gd name="T2" fmla="*/ 42 w 44"/>
                  <a:gd name="T3" fmla="*/ 31 h 48"/>
                  <a:gd name="T4" fmla="*/ 44 w 44"/>
                  <a:gd name="T5" fmla="*/ 48 h 48"/>
                  <a:gd name="T6" fmla="*/ 19 w 44"/>
                  <a:gd name="T7" fmla="*/ 48 h 48"/>
                  <a:gd name="T8" fmla="*/ 19 w 44"/>
                  <a:gd name="T9" fmla="*/ 42 h 48"/>
                  <a:gd name="T10" fmla="*/ 22 w 44"/>
                  <a:gd name="T11" fmla="*/ 33 h 48"/>
                  <a:gd name="T12" fmla="*/ 20 w 44"/>
                  <a:gd name="T13" fmla="*/ 25 h 48"/>
                  <a:gd name="T14" fmla="*/ 14 w 44"/>
                  <a:gd name="T15" fmla="*/ 31 h 48"/>
                  <a:gd name="T16" fmla="*/ 13 w 44"/>
                  <a:gd name="T17" fmla="*/ 37 h 48"/>
                  <a:gd name="T18" fmla="*/ 3 w 44"/>
                  <a:gd name="T19" fmla="*/ 43 h 48"/>
                  <a:gd name="T20" fmla="*/ 1 w 44"/>
                  <a:gd name="T21" fmla="*/ 33 h 48"/>
                  <a:gd name="T22" fmla="*/ 15 w 44"/>
                  <a:gd name="T23" fmla="*/ 16 h 48"/>
                  <a:gd name="T24" fmla="*/ 18 w 44"/>
                  <a:gd name="T25" fmla="*/ 9 h 48"/>
                  <a:gd name="T26" fmla="*/ 19 w 44"/>
                  <a:gd name="T2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" h="48">
                    <a:moveTo>
                      <a:pt x="19" y="0"/>
                    </a:moveTo>
                    <a:cubicBezTo>
                      <a:pt x="27" y="10"/>
                      <a:pt x="35" y="20"/>
                      <a:pt x="42" y="31"/>
                    </a:cubicBezTo>
                    <a:cubicBezTo>
                      <a:pt x="44" y="36"/>
                      <a:pt x="43" y="43"/>
                      <a:pt x="44" y="48"/>
                    </a:cubicBezTo>
                    <a:cubicBezTo>
                      <a:pt x="36" y="48"/>
                      <a:pt x="27" y="48"/>
                      <a:pt x="19" y="48"/>
                    </a:cubicBezTo>
                    <a:cubicBezTo>
                      <a:pt x="19" y="48"/>
                      <a:pt x="18" y="44"/>
                      <a:pt x="19" y="42"/>
                    </a:cubicBezTo>
                    <a:cubicBezTo>
                      <a:pt x="20" y="39"/>
                      <a:pt x="22" y="36"/>
                      <a:pt x="22" y="33"/>
                    </a:cubicBezTo>
                    <a:cubicBezTo>
                      <a:pt x="23" y="30"/>
                      <a:pt x="21" y="28"/>
                      <a:pt x="20" y="25"/>
                    </a:cubicBezTo>
                    <a:cubicBezTo>
                      <a:pt x="18" y="27"/>
                      <a:pt x="15" y="29"/>
                      <a:pt x="14" y="31"/>
                    </a:cubicBezTo>
                    <a:cubicBezTo>
                      <a:pt x="13" y="33"/>
                      <a:pt x="14" y="36"/>
                      <a:pt x="13" y="37"/>
                    </a:cubicBezTo>
                    <a:cubicBezTo>
                      <a:pt x="10" y="39"/>
                      <a:pt x="6" y="41"/>
                      <a:pt x="3" y="43"/>
                    </a:cubicBezTo>
                    <a:cubicBezTo>
                      <a:pt x="2" y="39"/>
                      <a:pt x="0" y="34"/>
                      <a:pt x="1" y="33"/>
                    </a:cubicBezTo>
                    <a:cubicBezTo>
                      <a:pt x="6" y="28"/>
                      <a:pt x="5" y="18"/>
                      <a:pt x="15" y="16"/>
                    </a:cubicBezTo>
                    <a:cubicBezTo>
                      <a:pt x="17" y="16"/>
                      <a:pt x="18" y="12"/>
                      <a:pt x="18" y="9"/>
                    </a:cubicBezTo>
                    <a:cubicBezTo>
                      <a:pt x="19" y="6"/>
                      <a:pt x="19" y="3"/>
                      <a:pt x="1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Freeform: Shape 36">
                <a:extLst>
                  <a:ext uri="{FF2B5EF4-FFF2-40B4-BE49-F238E27FC236}">
                    <a16:creationId xmlns:a16="http://schemas.microsoft.com/office/drawing/2014/main" id="{140791E1-A606-5028-ED2B-B6471A907B19}"/>
                  </a:ext>
                </a:extLst>
              </p:cNvPr>
              <p:cNvSpPr/>
              <p:nvPr/>
            </p:nvSpPr>
            <p:spPr bwMode="auto">
              <a:xfrm>
                <a:off x="4382" y="2713"/>
                <a:ext cx="79" cy="122"/>
              </a:xfrm>
              <a:custGeom>
                <a:avLst/>
                <a:gdLst>
                  <a:gd name="T0" fmla="*/ 33 w 38"/>
                  <a:gd name="T1" fmla="*/ 0 h 59"/>
                  <a:gd name="T2" fmla="*/ 32 w 38"/>
                  <a:gd name="T3" fmla="*/ 27 h 59"/>
                  <a:gd name="T4" fmla="*/ 24 w 38"/>
                  <a:gd name="T5" fmla="*/ 43 h 59"/>
                  <a:gd name="T6" fmla="*/ 9 w 38"/>
                  <a:gd name="T7" fmla="*/ 59 h 59"/>
                  <a:gd name="T8" fmla="*/ 33 w 38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59">
                    <a:moveTo>
                      <a:pt x="33" y="0"/>
                    </a:moveTo>
                    <a:cubicBezTo>
                      <a:pt x="38" y="8"/>
                      <a:pt x="38" y="19"/>
                      <a:pt x="32" y="27"/>
                    </a:cubicBezTo>
                    <a:cubicBezTo>
                      <a:pt x="29" y="32"/>
                      <a:pt x="26" y="38"/>
                      <a:pt x="24" y="43"/>
                    </a:cubicBezTo>
                    <a:cubicBezTo>
                      <a:pt x="21" y="51"/>
                      <a:pt x="17" y="57"/>
                      <a:pt x="9" y="59"/>
                    </a:cubicBezTo>
                    <a:cubicBezTo>
                      <a:pt x="0" y="45"/>
                      <a:pt x="12" y="16"/>
                      <a:pt x="3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Freeform: Shape 37">
                <a:extLst>
                  <a:ext uri="{FF2B5EF4-FFF2-40B4-BE49-F238E27FC236}">
                    <a16:creationId xmlns:a16="http://schemas.microsoft.com/office/drawing/2014/main" id="{A603BFDC-7AAD-E5B9-60E6-9233155C9710}"/>
                  </a:ext>
                </a:extLst>
              </p:cNvPr>
              <p:cNvSpPr/>
              <p:nvPr/>
            </p:nvSpPr>
            <p:spPr bwMode="auto">
              <a:xfrm>
                <a:off x="3768" y="1688"/>
                <a:ext cx="88" cy="38"/>
              </a:xfrm>
              <a:custGeom>
                <a:avLst/>
                <a:gdLst>
                  <a:gd name="T0" fmla="*/ 0 w 42"/>
                  <a:gd name="T1" fmla="*/ 2 h 18"/>
                  <a:gd name="T2" fmla="*/ 35 w 42"/>
                  <a:gd name="T3" fmla="*/ 0 h 18"/>
                  <a:gd name="T4" fmla="*/ 42 w 42"/>
                  <a:gd name="T5" fmla="*/ 4 h 18"/>
                  <a:gd name="T6" fmla="*/ 34 w 42"/>
                  <a:gd name="T7" fmla="*/ 13 h 18"/>
                  <a:gd name="T8" fmla="*/ 17 w 42"/>
                  <a:gd name="T9" fmla="*/ 16 h 18"/>
                  <a:gd name="T10" fmla="*/ 0 w 42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18">
                    <a:moveTo>
                      <a:pt x="0" y="2"/>
                    </a:moveTo>
                    <a:cubicBezTo>
                      <a:pt x="11" y="1"/>
                      <a:pt x="23" y="0"/>
                      <a:pt x="35" y="0"/>
                    </a:cubicBezTo>
                    <a:cubicBezTo>
                      <a:pt x="37" y="0"/>
                      <a:pt x="39" y="3"/>
                      <a:pt x="42" y="4"/>
                    </a:cubicBezTo>
                    <a:cubicBezTo>
                      <a:pt x="39" y="7"/>
                      <a:pt x="37" y="12"/>
                      <a:pt x="34" y="13"/>
                    </a:cubicBezTo>
                    <a:cubicBezTo>
                      <a:pt x="29" y="15"/>
                      <a:pt x="23" y="15"/>
                      <a:pt x="17" y="16"/>
                    </a:cubicBezTo>
                    <a:cubicBezTo>
                      <a:pt x="10" y="18"/>
                      <a:pt x="2" y="12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Freeform: Shape 38">
                <a:extLst>
                  <a:ext uri="{FF2B5EF4-FFF2-40B4-BE49-F238E27FC236}">
                    <a16:creationId xmlns:a16="http://schemas.microsoft.com/office/drawing/2014/main" id="{3E202C71-DE1F-F0FE-6DE5-B84C695DD868}"/>
                  </a:ext>
                </a:extLst>
              </p:cNvPr>
              <p:cNvSpPr/>
              <p:nvPr/>
            </p:nvSpPr>
            <p:spPr bwMode="auto">
              <a:xfrm>
                <a:off x="4101" y="1447"/>
                <a:ext cx="65" cy="58"/>
              </a:xfrm>
              <a:custGeom>
                <a:avLst/>
                <a:gdLst>
                  <a:gd name="T0" fmla="*/ 24 w 31"/>
                  <a:gd name="T1" fmla="*/ 28 h 28"/>
                  <a:gd name="T2" fmla="*/ 0 w 31"/>
                  <a:gd name="T3" fmla="*/ 7 h 28"/>
                  <a:gd name="T4" fmla="*/ 28 w 31"/>
                  <a:gd name="T5" fmla="*/ 4 h 28"/>
                  <a:gd name="T6" fmla="*/ 31 w 31"/>
                  <a:gd name="T7" fmla="*/ 15 h 28"/>
                  <a:gd name="T8" fmla="*/ 24 w 31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8">
                    <a:moveTo>
                      <a:pt x="24" y="28"/>
                    </a:moveTo>
                    <a:cubicBezTo>
                      <a:pt x="15" y="20"/>
                      <a:pt x="8" y="14"/>
                      <a:pt x="0" y="7"/>
                    </a:cubicBezTo>
                    <a:cubicBezTo>
                      <a:pt x="5" y="3"/>
                      <a:pt x="23" y="0"/>
                      <a:pt x="28" y="4"/>
                    </a:cubicBezTo>
                    <a:cubicBezTo>
                      <a:pt x="30" y="6"/>
                      <a:pt x="31" y="11"/>
                      <a:pt x="31" y="15"/>
                    </a:cubicBezTo>
                    <a:cubicBezTo>
                      <a:pt x="30" y="19"/>
                      <a:pt x="27" y="24"/>
                      <a:pt x="24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Freeform: Shape 39">
                <a:extLst>
                  <a:ext uri="{FF2B5EF4-FFF2-40B4-BE49-F238E27FC236}">
                    <a16:creationId xmlns:a16="http://schemas.microsoft.com/office/drawing/2014/main" id="{3E5D9B7E-3A92-2C8A-EF6E-84FB9B4245E3}"/>
                  </a:ext>
                </a:extLst>
              </p:cNvPr>
              <p:cNvSpPr/>
              <p:nvPr/>
            </p:nvSpPr>
            <p:spPr bwMode="auto">
              <a:xfrm>
                <a:off x="3196" y="1401"/>
                <a:ext cx="89" cy="63"/>
              </a:xfrm>
              <a:custGeom>
                <a:avLst/>
                <a:gdLst>
                  <a:gd name="T0" fmla="*/ 42 w 43"/>
                  <a:gd name="T1" fmla="*/ 11 h 30"/>
                  <a:gd name="T2" fmla="*/ 2 w 43"/>
                  <a:gd name="T3" fmla="*/ 30 h 30"/>
                  <a:gd name="T4" fmla="*/ 0 w 43"/>
                  <a:gd name="T5" fmla="*/ 28 h 30"/>
                  <a:gd name="T6" fmla="*/ 33 w 43"/>
                  <a:gd name="T7" fmla="*/ 1 h 30"/>
                  <a:gd name="T8" fmla="*/ 43 w 43"/>
                  <a:gd name="T9" fmla="*/ 6 h 30"/>
                  <a:gd name="T10" fmla="*/ 42 w 43"/>
                  <a:gd name="T11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0">
                    <a:moveTo>
                      <a:pt x="42" y="11"/>
                    </a:moveTo>
                    <a:cubicBezTo>
                      <a:pt x="28" y="17"/>
                      <a:pt x="15" y="24"/>
                      <a:pt x="2" y="30"/>
                    </a:cubicBezTo>
                    <a:cubicBezTo>
                      <a:pt x="1" y="29"/>
                      <a:pt x="1" y="28"/>
                      <a:pt x="0" y="28"/>
                    </a:cubicBezTo>
                    <a:cubicBezTo>
                      <a:pt x="11" y="19"/>
                      <a:pt x="22" y="9"/>
                      <a:pt x="33" y="1"/>
                    </a:cubicBezTo>
                    <a:cubicBezTo>
                      <a:pt x="35" y="0"/>
                      <a:pt x="40" y="5"/>
                      <a:pt x="43" y="6"/>
                    </a:cubicBezTo>
                    <a:cubicBezTo>
                      <a:pt x="43" y="8"/>
                      <a:pt x="42" y="9"/>
                      <a:pt x="42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Freeform: Shape 40">
                <a:extLst>
                  <a:ext uri="{FF2B5EF4-FFF2-40B4-BE49-F238E27FC236}">
                    <a16:creationId xmlns:a16="http://schemas.microsoft.com/office/drawing/2014/main" id="{E772CF08-CBBC-3407-515A-05EDE09DB7A8}"/>
                  </a:ext>
                </a:extLst>
              </p:cNvPr>
              <p:cNvSpPr/>
              <p:nvPr/>
            </p:nvSpPr>
            <p:spPr bwMode="auto">
              <a:xfrm>
                <a:off x="4492" y="1528"/>
                <a:ext cx="69" cy="85"/>
              </a:xfrm>
              <a:custGeom>
                <a:avLst/>
                <a:gdLst>
                  <a:gd name="T0" fmla="*/ 0 w 33"/>
                  <a:gd name="T1" fmla="*/ 34 h 41"/>
                  <a:gd name="T2" fmla="*/ 16 w 33"/>
                  <a:gd name="T3" fmla="*/ 9 h 41"/>
                  <a:gd name="T4" fmla="*/ 28 w 33"/>
                  <a:gd name="T5" fmla="*/ 0 h 41"/>
                  <a:gd name="T6" fmla="*/ 32 w 33"/>
                  <a:gd name="T7" fmla="*/ 5 h 41"/>
                  <a:gd name="T8" fmla="*/ 23 w 33"/>
                  <a:gd name="T9" fmla="*/ 16 h 41"/>
                  <a:gd name="T10" fmla="*/ 10 w 33"/>
                  <a:gd name="T11" fmla="*/ 33 h 41"/>
                  <a:gd name="T12" fmla="*/ 0 w 33"/>
                  <a:gd name="T13" fmla="*/ 3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1">
                    <a:moveTo>
                      <a:pt x="0" y="34"/>
                    </a:moveTo>
                    <a:cubicBezTo>
                      <a:pt x="6" y="25"/>
                      <a:pt x="10" y="17"/>
                      <a:pt x="16" y="9"/>
                    </a:cubicBezTo>
                    <a:cubicBezTo>
                      <a:pt x="19" y="5"/>
                      <a:pt x="24" y="3"/>
                      <a:pt x="28" y="0"/>
                    </a:cubicBezTo>
                    <a:cubicBezTo>
                      <a:pt x="28" y="0"/>
                      <a:pt x="33" y="4"/>
                      <a:pt x="32" y="5"/>
                    </a:cubicBezTo>
                    <a:cubicBezTo>
                      <a:pt x="30" y="9"/>
                      <a:pt x="27" y="14"/>
                      <a:pt x="23" y="16"/>
                    </a:cubicBezTo>
                    <a:cubicBezTo>
                      <a:pt x="16" y="20"/>
                      <a:pt x="10" y="24"/>
                      <a:pt x="10" y="33"/>
                    </a:cubicBezTo>
                    <a:cubicBezTo>
                      <a:pt x="9" y="41"/>
                      <a:pt x="4" y="38"/>
                      <a:pt x="0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Freeform: Shape 41">
                <a:extLst>
                  <a:ext uri="{FF2B5EF4-FFF2-40B4-BE49-F238E27FC236}">
                    <a16:creationId xmlns:a16="http://schemas.microsoft.com/office/drawing/2014/main" id="{FA1BFD80-C2E5-F118-6B54-8F28B98ED971}"/>
                  </a:ext>
                </a:extLst>
              </p:cNvPr>
              <p:cNvSpPr/>
              <p:nvPr/>
            </p:nvSpPr>
            <p:spPr bwMode="auto">
              <a:xfrm>
                <a:off x="3104" y="2299"/>
                <a:ext cx="44" cy="36"/>
              </a:xfrm>
              <a:custGeom>
                <a:avLst/>
                <a:gdLst>
                  <a:gd name="T0" fmla="*/ 21 w 21"/>
                  <a:gd name="T1" fmla="*/ 16 h 17"/>
                  <a:gd name="T2" fmla="*/ 0 w 21"/>
                  <a:gd name="T3" fmla="*/ 1 h 17"/>
                  <a:gd name="T4" fmla="*/ 21 w 21"/>
                  <a:gd name="T5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7">
                    <a:moveTo>
                      <a:pt x="21" y="16"/>
                    </a:moveTo>
                    <a:cubicBezTo>
                      <a:pt x="9" y="17"/>
                      <a:pt x="6" y="7"/>
                      <a:pt x="0" y="1"/>
                    </a:cubicBezTo>
                    <a:cubicBezTo>
                      <a:pt x="11" y="0"/>
                      <a:pt x="12" y="13"/>
                      <a:pt x="21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Freeform: Shape 42">
                <a:extLst>
                  <a:ext uri="{FF2B5EF4-FFF2-40B4-BE49-F238E27FC236}">
                    <a16:creationId xmlns:a16="http://schemas.microsoft.com/office/drawing/2014/main" id="{BF2170EF-AE3B-69DC-AC66-8A0DFCC8EF32}"/>
                  </a:ext>
                </a:extLst>
              </p:cNvPr>
              <p:cNvSpPr/>
              <p:nvPr/>
            </p:nvSpPr>
            <p:spPr bwMode="auto">
              <a:xfrm>
                <a:off x="3177" y="2349"/>
                <a:ext cx="29" cy="17"/>
              </a:xfrm>
              <a:custGeom>
                <a:avLst/>
                <a:gdLst>
                  <a:gd name="T0" fmla="*/ 0 w 14"/>
                  <a:gd name="T1" fmla="*/ 2 h 8"/>
                  <a:gd name="T2" fmla="*/ 12 w 14"/>
                  <a:gd name="T3" fmla="*/ 0 h 8"/>
                  <a:gd name="T4" fmla="*/ 14 w 14"/>
                  <a:gd name="T5" fmla="*/ 5 h 8"/>
                  <a:gd name="T6" fmla="*/ 2 w 14"/>
                  <a:gd name="T7" fmla="*/ 8 h 8"/>
                  <a:gd name="T8" fmla="*/ 0 w 14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8">
                    <a:moveTo>
                      <a:pt x="0" y="2"/>
                    </a:moveTo>
                    <a:cubicBezTo>
                      <a:pt x="4" y="1"/>
                      <a:pt x="8" y="0"/>
                      <a:pt x="12" y="0"/>
                    </a:cubicBezTo>
                    <a:cubicBezTo>
                      <a:pt x="13" y="0"/>
                      <a:pt x="13" y="3"/>
                      <a:pt x="14" y="5"/>
                    </a:cubicBezTo>
                    <a:cubicBezTo>
                      <a:pt x="10" y="6"/>
                      <a:pt x="6" y="7"/>
                      <a:pt x="2" y="8"/>
                    </a:cubicBezTo>
                    <a:cubicBezTo>
                      <a:pt x="1" y="6"/>
                      <a:pt x="1" y="4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53" name="Freeform: Shape 15">
            <a:extLst>
              <a:ext uri="{FF2B5EF4-FFF2-40B4-BE49-F238E27FC236}">
                <a16:creationId xmlns:a16="http://schemas.microsoft.com/office/drawing/2014/main" id="{2FDB6A78-8464-13EA-95D2-63AB056BAD41}"/>
              </a:ext>
            </a:extLst>
          </p:cNvPr>
          <p:cNvSpPr/>
          <p:nvPr/>
        </p:nvSpPr>
        <p:spPr bwMode="auto">
          <a:xfrm>
            <a:off x="3863225" y="2330369"/>
            <a:ext cx="1432894" cy="1962570"/>
          </a:xfrm>
          <a:custGeom>
            <a:avLst/>
            <a:gdLst>
              <a:gd name="T0" fmla="*/ 194 w 472"/>
              <a:gd name="T1" fmla="*/ 274 h 647"/>
              <a:gd name="T2" fmla="*/ 236 w 472"/>
              <a:gd name="T3" fmla="*/ 252 h 647"/>
              <a:gd name="T4" fmla="*/ 203 w 472"/>
              <a:gd name="T5" fmla="*/ 228 h 647"/>
              <a:gd name="T6" fmla="*/ 181 w 472"/>
              <a:gd name="T7" fmla="*/ 238 h 647"/>
              <a:gd name="T8" fmla="*/ 150 w 472"/>
              <a:gd name="T9" fmla="*/ 192 h 647"/>
              <a:gd name="T10" fmla="*/ 146 w 472"/>
              <a:gd name="T11" fmla="*/ 211 h 647"/>
              <a:gd name="T12" fmla="*/ 102 w 472"/>
              <a:gd name="T13" fmla="*/ 197 h 647"/>
              <a:gd name="T14" fmla="*/ 72 w 472"/>
              <a:gd name="T15" fmla="*/ 225 h 647"/>
              <a:gd name="T16" fmla="*/ 37 w 472"/>
              <a:gd name="T17" fmla="*/ 204 h 647"/>
              <a:gd name="T18" fmla="*/ 68 w 472"/>
              <a:gd name="T19" fmla="*/ 173 h 647"/>
              <a:gd name="T20" fmla="*/ 105 w 472"/>
              <a:gd name="T21" fmla="*/ 134 h 647"/>
              <a:gd name="T22" fmla="*/ 164 w 472"/>
              <a:gd name="T23" fmla="*/ 125 h 647"/>
              <a:gd name="T24" fmla="*/ 192 w 472"/>
              <a:gd name="T25" fmla="*/ 89 h 647"/>
              <a:gd name="T26" fmla="*/ 195 w 472"/>
              <a:gd name="T27" fmla="*/ 84 h 647"/>
              <a:gd name="T28" fmla="*/ 189 w 472"/>
              <a:gd name="T29" fmla="*/ 42 h 647"/>
              <a:gd name="T30" fmla="*/ 161 w 472"/>
              <a:gd name="T31" fmla="*/ 81 h 647"/>
              <a:gd name="T32" fmla="*/ 139 w 472"/>
              <a:gd name="T33" fmla="*/ 104 h 647"/>
              <a:gd name="T34" fmla="*/ 115 w 472"/>
              <a:gd name="T35" fmla="*/ 63 h 647"/>
              <a:gd name="T36" fmla="*/ 182 w 472"/>
              <a:gd name="T37" fmla="*/ 6 h 647"/>
              <a:gd name="T38" fmla="*/ 267 w 472"/>
              <a:gd name="T39" fmla="*/ 25 h 647"/>
              <a:gd name="T40" fmla="*/ 289 w 472"/>
              <a:gd name="T41" fmla="*/ 20 h 647"/>
              <a:gd name="T42" fmla="*/ 338 w 472"/>
              <a:gd name="T43" fmla="*/ 19 h 647"/>
              <a:gd name="T44" fmla="*/ 409 w 472"/>
              <a:gd name="T45" fmla="*/ 37 h 647"/>
              <a:gd name="T46" fmla="*/ 449 w 472"/>
              <a:gd name="T47" fmla="*/ 364 h 647"/>
              <a:gd name="T48" fmla="*/ 427 w 472"/>
              <a:gd name="T49" fmla="*/ 394 h 647"/>
              <a:gd name="T50" fmla="*/ 400 w 472"/>
              <a:gd name="T51" fmla="*/ 335 h 647"/>
              <a:gd name="T52" fmla="*/ 348 w 472"/>
              <a:gd name="T53" fmla="*/ 323 h 647"/>
              <a:gd name="T54" fmla="*/ 316 w 472"/>
              <a:gd name="T55" fmla="*/ 374 h 647"/>
              <a:gd name="T56" fmla="*/ 260 w 472"/>
              <a:gd name="T57" fmla="*/ 329 h 647"/>
              <a:gd name="T58" fmla="*/ 255 w 472"/>
              <a:gd name="T59" fmla="*/ 359 h 647"/>
              <a:gd name="T60" fmla="*/ 302 w 472"/>
              <a:gd name="T61" fmla="*/ 389 h 647"/>
              <a:gd name="T62" fmla="*/ 259 w 472"/>
              <a:gd name="T63" fmla="*/ 492 h 647"/>
              <a:gd name="T64" fmla="*/ 232 w 472"/>
              <a:gd name="T65" fmla="*/ 583 h 647"/>
              <a:gd name="T66" fmla="*/ 153 w 472"/>
              <a:gd name="T67" fmla="*/ 641 h 647"/>
              <a:gd name="T68" fmla="*/ 136 w 472"/>
              <a:gd name="T69" fmla="*/ 532 h 647"/>
              <a:gd name="T70" fmla="*/ 85 w 472"/>
              <a:gd name="T71" fmla="*/ 417 h 647"/>
              <a:gd name="T72" fmla="*/ 8 w 472"/>
              <a:gd name="T73" fmla="*/ 383 h 647"/>
              <a:gd name="T74" fmla="*/ 20 w 472"/>
              <a:gd name="T75" fmla="*/ 298 h 647"/>
              <a:gd name="T76" fmla="*/ 53 w 472"/>
              <a:gd name="T77" fmla="*/ 245 h 647"/>
              <a:gd name="T78" fmla="*/ 125 w 472"/>
              <a:gd name="T79" fmla="*/ 243 h 647"/>
              <a:gd name="T80" fmla="*/ 297 w 472"/>
              <a:gd name="T81" fmla="*/ 190 h 647"/>
              <a:gd name="T82" fmla="*/ 305 w 472"/>
              <a:gd name="T83" fmla="*/ 232 h 647"/>
              <a:gd name="T84" fmla="*/ 332 w 472"/>
              <a:gd name="T85" fmla="*/ 234 h 647"/>
              <a:gd name="T86" fmla="*/ 311 w 472"/>
              <a:gd name="T87" fmla="*/ 182 h 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72" h="647">
                <a:moveTo>
                  <a:pt x="166" y="279"/>
                </a:moveTo>
                <a:cubicBezTo>
                  <a:pt x="167" y="266"/>
                  <a:pt x="173" y="267"/>
                  <a:pt x="180" y="271"/>
                </a:cubicBezTo>
                <a:cubicBezTo>
                  <a:pt x="184" y="273"/>
                  <a:pt x="189" y="273"/>
                  <a:pt x="194" y="274"/>
                </a:cubicBezTo>
                <a:cubicBezTo>
                  <a:pt x="202" y="276"/>
                  <a:pt x="210" y="276"/>
                  <a:pt x="217" y="278"/>
                </a:cubicBezTo>
                <a:cubicBezTo>
                  <a:pt x="226" y="280"/>
                  <a:pt x="233" y="276"/>
                  <a:pt x="236" y="271"/>
                </a:cubicBezTo>
                <a:cubicBezTo>
                  <a:pt x="239" y="266"/>
                  <a:pt x="238" y="257"/>
                  <a:pt x="236" y="252"/>
                </a:cubicBezTo>
                <a:cubicBezTo>
                  <a:pt x="234" y="248"/>
                  <a:pt x="227" y="247"/>
                  <a:pt x="222" y="245"/>
                </a:cubicBezTo>
                <a:cubicBezTo>
                  <a:pt x="222" y="245"/>
                  <a:pt x="221" y="245"/>
                  <a:pt x="220" y="245"/>
                </a:cubicBezTo>
                <a:cubicBezTo>
                  <a:pt x="203" y="245"/>
                  <a:pt x="203" y="246"/>
                  <a:pt x="203" y="228"/>
                </a:cubicBezTo>
                <a:cubicBezTo>
                  <a:pt x="203" y="219"/>
                  <a:pt x="197" y="214"/>
                  <a:pt x="189" y="217"/>
                </a:cubicBezTo>
                <a:cubicBezTo>
                  <a:pt x="186" y="219"/>
                  <a:pt x="183" y="224"/>
                  <a:pt x="182" y="228"/>
                </a:cubicBezTo>
                <a:cubicBezTo>
                  <a:pt x="181" y="230"/>
                  <a:pt x="181" y="234"/>
                  <a:pt x="181" y="238"/>
                </a:cubicBezTo>
                <a:cubicBezTo>
                  <a:pt x="171" y="233"/>
                  <a:pt x="165" y="228"/>
                  <a:pt x="165" y="217"/>
                </a:cubicBezTo>
                <a:cubicBezTo>
                  <a:pt x="165" y="212"/>
                  <a:pt x="161" y="208"/>
                  <a:pt x="159" y="204"/>
                </a:cubicBezTo>
                <a:cubicBezTo>
                  <a:pt x="156" y="200"/>
                  <a:pt x="153" y="196"/>
                  <a:pt x="150" y="192"/>
                </a:cubicBezTo>
                <a:cubicBezTo>
                  <a:pt x="147" y="190"/>
                  <a:pt x="144" y="189"/>
                  <a:pt x="141" y="187"/>
                </a:cubicBezTo>
                <a:cubicBezTo>
                  <a:pt x="139" y="191"/>
                  <a:pt x="136" y="196"/>
                  <a:pt x="137" y="200"/>
                </a:cubicBezTo>
                <a:cubicBezTo>
                  <a:pt x="138" y="204"/>
                  <a:pt x="143" y="208"/>
                  <a:pt x="146" y="211"/>
                </a:cubicBezTo>
                <a:cubicBezTo>
                  <a:pt x="147" y="212"/>
                  <a:pt x="148" y="214"/>
                  <a:pt x="147" y="217"/>
                </a:cubicBezTo>
                <a:cubicBezTo>
                  <a:pt x="144" y="214"/>
                  <a:pt x="139" y="211"/>
                  <a:pt x="136" y="207"/>
                </a:cubicBezTo>
                <a:cubicBezTo>
                  <a:pt x="127" y="195"/>
                  <a:pt x="116" y="192"/>
                  <a:pt x="102" y="197"/>
                </a:cubicBezTo>
                <a:cubicBezTo>
                  <a:pt x="98" y="198"/>
                  <a:pt x="95" y="202"/>
                  <a:pt x="92" y="204"/>
                </a:cubicBezTo>
                <a:cubicBezTo>
                  <a:pt x="87" y="208"/>
                  <a:pt x="83" y="212"/>
                  <a:pt x="78" y="214"/>
                </a:cubicBezTo>
                <a:cubicBezTo>
                  <a:pt x="72" y="216"/>
                  <a:pt x="72" y="220"/>
                  <a:pt x="72" y="225"/>
                </a:cubicBezTo>
                <a:cubicBezTo>
                  <a:pt x="70" y="238"/>
                  <a:pt x="64" y="242"/>
                  <a:pt x="52" y="236"/>
                </a:cubicBezTo>
                <a:cubicBezTo>
                  <a:pt x="47" y="233"/>
                  <a:pt x="39" y="231"/>
                  <a:pt x="38" y="228"/>
                </a:cubicBezTo>
                <a:cubicBezTo>
                  <a:pt x="35" y="221"/>
                  <a:pt x="36" y="212"/>
                  <a:pt x="37" y="204"/>
                </a:cubicBezTo>
                <a:cubicBezTo>
                  <a:pt x="37" y="201"/>
                  <a:pt x="42" y="198"/>
                  <a:pt x="46" y="196"/>
                </a:cubicBezTo>
                <a:cubicBezTo>
                  <a:pt x="49" y="195"/>
                  <a:pt x="52" y="195"/>
                  <a:pt x="55" y="195"/>
                </a:cubicBezTo>
                <a:cubicBezTo>
                  <a:pt x="74" y="191"/>
                  <a:pt x="74" y="190"/>
                  <a:pt x="68" y="173"/>
                </a:cubicBezTo>
                <a:cubicBezTo>
                  <a:pt x="67" y="170"/>
                  <a:pt x="68" y="165"/>
                  <a:pt x="71" y="163"/>
                </a:cubicBezTo>
                <a:cubicBezTo>
                  <a:pt x="80" y="153"/>
                  <a:pt x="89" y="145"/>
                  <a:pt x="99" y="136"/>
                </a:cubicBezTo>
                <a:cubicBezTo>
                  <a:pt x="101" y="135"/>
                  <a:pt x="103" y="134"/>
                  <a:pt x="105" y="134"/>
                </a:cubicBezTo>
                <a:cubicBezTo>
                  <a:pt x="116" y="134"/>
                  <a:pt x="119" y="129"/>
                  <a:pt x="120" y="119"/>
                </a:cubicBezTo>
                <a:cubicBezTo>
                  <a:pt x="120" y="116"/>
                  <a:pt x="121" y="112"/>
                  <a:pt x="122" y="108"/>
                </a:cubicBezTo>
                <a:cubicBezTo>
                  <a:pt x="130" y="130"/>
                  <a:pt x="149" y="121"/>
                  <a:pt x="164" y="125"/>
                </a:cubicBezTo>
                <a:cubicBezTo>
                  <a:pt x="166" y="125"/>
                  <a:pt x="171" y="120"/>
                  <a:pt x="173" y="117"/>
                </a:cubicBezTo>
                <a:cubicBezTo>
                  <a:pt x="175" y="112"/>
                  <a:pt x="175" y="107"/>
                  <a:pt x="176" y="102"/>
                </a:cubicBezTo>
                <a:cubicBezTo>
                  <a:pt x="190" y="105"/>
                  <a:pt x="190" y="105"/>
                  <a:pt x="192" y="89"/>
                </a:cubicBezTo>
                <a:cubicBezTo>
                  <a:pt x="195" y="89"/>
                  <a:pt x="198" y="88"/>
                  <a:pt x="202" y="87"/>
                </a:cubicBezTo>
                <a:cubicBezTo>
                  <a:pt x="202" y="87"/>
                  <a:pt x="202" y="86"/>
                  <a:pt x="202" y="85"/>
                </a:cubicBezTo>
                <a:cubicBezTo>
                  <a:pt x="199" y="85"/>
                  <a:pt x="197" y="85"/>
                  <a:pt x="195" y="84"/>
                </a:cubicBezTo>
                <a:cubicBezTo>
                  <a:pt x="190" y="82"/>
                  <a:pt x="183" y="81"/>
                  <a:pt x="181" y="77"/>
                </a:cubicBezTo>
                <a:cubicBezTo>
                  <a:pt x="178" y="71"/>
                  <a:pt x="178" y="63"/>
                  <a:pt x="184" y="56"/>
                </a:cubicBezTo>
                <a:cubicBezTo>
                  <a:pt x="187" y="53"/>
                  <a:pt x="190" y="46"/>
                  <a:pt x="189" y="42"/>
                </a:cubicBezTo>
                <a:cubicBezTo>
                  <a:pt x="187" y="35"/>
                  <a:pt x="182" y="35"/>
                  <a:pt x="177" y="42"/>
                </a:cubicBezTo>
                <a:cubicBezTo>
                  <a:pt x="172" y="50"/>
                  <a:pt x="166" y="59"/>
                  <a:pt x="161" y="68"/>
                </a:cubicBezTo>
                <a:cubicBezTo>
                  <a:pt x="159" y="71"/>
                  <a:pt x="160" y="77"/>
                  <a:pt x="161" y="81"/>
                </a:cubicBezTo>
                <a:cubicBezTo>
                  <a:pt x="163" y="87"/>
                  <a:pt x="163" y="91"/>
                  <a:pt x="157" y="95"/>
                </a:cubicBezTo>
                <a:cubicBezTo>
                  <a:pt x="152" y="99"/>
                  <a:pt x="148" y="104"/>
                  <a:pt x="142" y="110"/>
                </a:cubicBezTo>
                <a:cubicBezTo>
                  <a:pt x="141" y="108"/>
                  <a:pt x="140" y="106"/>
                  <a:pt x="139" y="104"/>
                </a:cubicBezTo>
                <a:cubicBezTo>
                  <a:pt x="136" y="94"/>
                  <a:pt x="130" y="91"/>
                  <a:pt x="120" y="91"/>
                </a:cubicBezTo>
                <a:cubicBezTo>
                  <a:pt x="110" y="91"/>
                  <a:pt x="110" y="82"/>
                  <a:pt x="109" y="75"/>
                </a:cubicBezTo>
                <a:cubicBezTo>
                  <a:pt x="108" y="72"/>
                  <a:pt x="112" y="66"/>
                  <a:pt x="115" y="63"/>
                </a:cubicBezTo>
                <a:cubicBezTo>
                  <a:pt x="127" y="53"/>
                  <a:pt x="140" y="44"/>
                  <a:pt x="152" y="34"/>
                </a:cubicBezTo>
                <a:cubicBezTo>
                  <a:pt x="153" y="33"/>
                  <a:pt x="153" y="32"/>
                  <a:pt x="154" y="31"/>
                </a:cubicBezTo>
                <a:cubicBezTo>
                  <a:pt x="156" y="14"/>
                  <a:pt x="170" y="10"/>
                  <a:pt x="182" y="6"/>
                </a:cubicBezTo>
                <a:cubicBezTo>
                  <a:pt x="193" y="2"/>
                  <a:pt x="206" y="0"/>
                  <a:pt x="217" y="3"/>
                </a:cubicBezTo>
                <a:cubicBezTo>
                  <a:pt x="230" y="7"/>
                  <a:pt x="243" y="12"/>
                  <a:pt x="256" y="14"/>
                </a:cubicBezTo>
                <a:cubicBezTo>
                  <a:pt x="260" y="15"/>
                  <a:pt x="264" y="22"/>
                  <a:pt x="267" y="25"/>
                </a:cubicBezTo>
                <a:cubicBezTo>
                  <a:pt x="271" y="29"/>
                  <a:pt x="275" y="33"/>
                  <a:pt x="279" y="36"/>
                </a:cubicBezTo>
                <a:cubicBezTo>
                  <a:pt x="282" y="32"/>
                  <a:pt x="285" y="27"/>
                  <a:pt x="288" y="23"/>
                </a:cubicBezTo>
                <a:cubicBezTo>
                  <a:pt x="288" y="22"/>
                  <a:pt x="289" y="21"/>
                  <a:pt x="289" y="20"/>
                </a:cubicBezTo>
                <a:cubicBezTo>
                  <a:pt x="290" y="20"/>
                  <a:pt x="291" y="20"/>
                  <a:pt x="291" y="20"/>
                </a:cubicBezTo>
                <a:cubicBezTo>
                  <a:pt x="299" y="34"/>
                  <a:pt x="299" y="34"/>
                  <a:pt x="311" y="24"/>
                </a:cubicBezTo>
                <a:cubicBezTo>
                  <a:pt x="319" y="18"/>
                  <a:pt x="327" y="14"/>
                  <a:pt x="338" y="19"/>
                </a:cubicBezTo>
                <a:cubicBezTo>
                  <a:pt x="342" y="21"/>
                  <a:pt x="350" y="19"/>
                  <a:pt x="354" y="16"/>
                </a:cubicBezTo>
                <a:cubicBezTo>
                  <a:pt x="367" y="8"/>
                  <a:pt x="378" y="7"/>
                  <a:pt x="390" y="16"/>
                </a:cubicBezTo>
                <a:cubicBezTo>
                  <a:pt x="397" y="22"/>
                  <a:pt x="404" y="29"/>
                  <a:pt x="409" y="37"/>
                </a:cubicBezTo>
                <a:cubicBezTo>
                  <a:pt x="454" y="115"/>
                  <a:pt x="472" y="200"/>
                  <a:pt x="467" y="290"/>
                </a:cubicBezTo>
                <a:cubicBezTo>
                  <a:pt x="466" y="308"/>
                  <a:pt x="463" y="325"/>
                  <a:pt x="460" y="342"/>
                </a:cubicBezTo>
                <a:cubicBezTo>
                  <a:pt x="458" y="349"/>
                  <a:pt x="454" y="357"/>
                  <a:pt x="449" y="364"/>
                </a:cubicBezTo>
                <a:cubicBezTo>
                  <a:pt x="442" y="374"/>
                  <a:pt x="440" y="384"/>
                  <a:pt x="442" y="396"/>
                </a:cubicBezTo>
                <a:cubicBezTo>
                  <a:pt x="443" y="401"/>
                  <a:pt x="443" y="405"/>
                  <a:pt x="444" y="411"/>
                </a:cubicBezTo>
                <a:cubicBezTo>
                  <a:pt x="433" y="408"/>
                  <a:pt x="429" y="403"/>
                  <a:pt x="427" y="394"/>
                </a:cubicBezTo>
                <a:cubicBezTo>
                  <a:pt x="424" y="384"/>
                  <a:pt x="419" y="375"/>
                  <a:pt x="415" y="365"/>
                </a:cubicBezTo>
                <a:cubicBezTo>
                  <a:pt x="414" y="362"/>
                  <a:pt x="412" y="358"/>
                  <a:pt x="412" y="354"/>
                </a:cubicBezTo>
                <a:cubicBezTo>
                  <a:pt x="411" y="345"/>
                  <a:pt x="410" y="338"/>
                  <a:pt x="400" y="335"/>
                </a:cubicBezTo>
                <a:cubicBezTo>
                  <a:pt x="396" y="334"/>
                  <a:pt x="393" y="327"/>
                  <a:pt x="391" y="323"/>
                </a:cubicBezTo>
                <a:cubicBezTo>
                  <a:pt x="385" y="309"/>
                  <a:pt x="369" y="301"/>
                  <a:pt x="356" y="308"/>
                </a:cubicBezTo>
                <a:cubicBezTo>
                  <a:pt x="352" y="310"/>
                  <a:pt x="349" y="318"/>
                  <a:pt x="348" y="323"/>
                </a:cubicBezTo>
                <a:cubicBezTo>
                  <a:pt x="347" y="332"/>
                  <a:pt x="348" y="340"/>
                  <a:pt x="338" y="345"/>
                </a:cubicBezTo>
                <a:cubicBezTo>
                  <a:pt x="336" y="346"/>
                  <a:pt x="336" y="353"/>
                  <a:pt x="334" y="354"/>
                </a:cubicBezTo>
                <a:cubicBezTo>
                  <a:pt x="324" y="357"/>
                  <a:pt x="323" y="370"/>
                  <a:pt x="316" y="374"/>
                </a:cubicBezTo>
                <a:cubicBezTo>
                  <a:pt x="305" y="379"/>
                  <a:pt x="294" y="383"/>
                  <a:pt x="282" y="376"/>
                </a:cubicBezTo>
                <a:cubicBezTo>
                  <a:pt x="280" y="374"/>
                  <a:pt x="278" y="371"/>
                  <a:pt x="277" y="369"/>
                </a:cubicBezTo>
                <a:cubicBezTo>
                  <a:pt x="271" y="356"/>
                  <a:pt x="266" y="342"/>
                  <a:pt x="260" y="329"/>
                </a:cubicBezTo>
                <a:cubicBezTo>
                  <a:pt x="256" y="320"/>
                  <a:pt x="251" y="313"/>
                  <a:pt x="246" y="305"/>
                </a:cubicBezTo>
                <a:cubicBezTo>
                  <a:pt x="243" y="302"/>
                  <a:pt x="240" y="299"/>
                  <a:pt x="236" y="296"/>
                </a:cubicBezTo>
                <a:cubicBezTo>
                  <a:pt x="243" y="317"/>
                  <a:pt x="241" y="340"/>
                  <a:pt x="255" y="359"/>
                </a:cubicBezTo>
                <a:cubicBezTo>
                  <a:pt x="262" y="367"/>
                  <a:pt x="266" y="377"/>
                  <a:pt x="277" y="380"/>
                </a:cubicBezTo>
                <a:cubicBezTo>
                  <a:pt x="278" y="380"/>
                  <a:pt x="279" y="381"/>
                  <a:pt x="280" y="382"/>
                </a:cubicBezTo>
                <a:cubicBezTo>
                  <a:pt x="284" y="394"/>
                  <a:pt x="292" y="392"/>
                  <a:pt x="302" y="389"/>
                </a:cubicBezTo>
                <a:cubicBezTo>
                  <a:pt x="309" y="387"/>
                  <a:pt x="314" y="392"/>
                  <a:pt x="311" y="398"/>
                </a:cubicBezTo>
                <a:cubicBezTo>
                  <a:pt x="301" y="417"/>
                  <a:pt x="291" y="434"/>
                  <a:pt x="281" y="452"/>
                </a:cubicBezTo>
                <a:cubicBezTo>
                  <a:pt x="274" y="466"/>
                  <a:pt x="266" y="478"/>
                  <a:pt x="259" y="492"/>
                </a:cubicBezTo>
                <a:cubicBezTo>
                  <a:pt x="257" y="495"/>
                  <a:pt x="259" y="501"/>
                  <a:pt x="260" y="506"/>
                </a:cubicBezTo>
                <a:cubicBezTo>
                  <a:pt x="263" y="522"/>
                  <a:pt x="266" y="539"/>
                  <a:pt x="251" y="551"/>
                </a:cubicBezTo>
                <a:cubicBezTo>
                  <a:pt x="241" y="560"/>
                  <a:pt x="237" y="571"/>
                  <a:pt x="232" y="583"/>
                </a:cubicBezTo>
                <a:cubicBezTo>
                  <a:pt x="223" y="603"/>
                  <a:pt x="214" y="623"/>
                  <a:pt x="196" y="638"/>
                </a:cubicBezTo>
                <a:cubicBezTo>
                  <a:pt x="185" y="647"/>
                  <a:pt x="172" y="645"/>
                  <a:pt x="160" y="646"/>
                </a:cubicBezTo>
                <a:cubicBezTo>
                  <a:pt x="158" y="646"/>
                  <a:pt x="155" y="643"/>
                  <a:pt x="153" y="641"/>
                </a:cubicBezTo>
                <a:cubicBezTo>
                  <a:pt x="152" y="639"/>
                  <a:pt x="151" y="636"/>
                  <a:pt x="151" y="634"/>
                </a:cubicBezTo>
                <a:cubicBezTo>
                  <a:pt x="145" y="604"/>
                  <a:pt x="140" y="575"/>
                  <a:pt x="135" y="545"/>
                </a:cubicBezTo>
                <a:cubicBezTo>
                  <a:pt x="134" y="541"/>
                  <a:pt x="134" y="535"/>
                  <a:pt x="136" y="532"/>
                </a:cubicBezTo>
                <a:cubicBezTo>
                  <a:pt x="149" y="512"/>
                  <a:pt x="141" y="492"/>
                  <a:pt x="134" y="473"/>
                </a:cubicBezTo>
                <a:cubicBezTo>
                  <a:pt x="130" y="462"/>
                  <a:pt x="126" y="452"/>
                  <a:pt x="124" y="441"/>
                </a:cubicBezTo>
                <a:cubicBezTo>
                  <a:pt x="120" y="422"/>
                  <a:pt x="102" y="414"/>
                  <a:pt x="85" y="417"/>
                </a:cubicBezTo>
                <a:cubicBezTo>
                  <a:pt x="75" y="420"/>
                  <a:pt x="64" y="422"/>
                  <a:pt x="54" y="423"/>
                </a:cubicBezTo>
                <a:cubicBezTo>
                  <a:pt x="42" y="425"/>
                  <a:pt x="34" y="418"/>
                  <a:pt x="28" y="409"/>
                </a:cubicBezTo>
                <a:cubicBezTo>
                  <a:pt x="21" y="401"/>
                  <a:pt x="14" y="392"/>
                  <a:pt x="8" y="383"/>
                </a:cubicBezTo>
                <a:cubicBezTo>
                  <a:pt x="5" y="378"/>
                  <a:pt x="2" y="372"/>
                  <a:pt x="1" y="366"/>
                </a:cubicBezTo>
                <a:cubicBezTo>
                  <a:pt x="0" y="355"/>
                  <a:pt x="1" y="345"/>
                  <a:pt x="1" y="334"/>
                </a:cubicBezTo>
                <a:cubicBezTo>
                  <a:pt x="1" y="319"/>
                  <a:pt x="7" y="307"/>
                  <a:pt x="20" y="298"/>
                </a:cubicBezTo>
                <a:cubicBezTo>
                  <a:pt x="28" y="292"/>
                  <a:pt x="34" y="285"/>
                  <a:pt x="33" y="273"/>
                </a:cubicBezTo>
                <a:cubicBezTo>
                  <a:pt x="33" y="270"/>
                  <a:pt x="35" y="266"/>
                  <a:pt x="37" y="263"/>
                </a:cubicBezTo>
                <a:cubicBezTo>
                  <a:pt x="42" y="257"/>
                  <a:pt x="47" y="252"/>
                  <a:pt x="53" y="245"/>
                </a:cubicBezTo>
                <a:cubicBezTo>
                  <a:pt x="60" y="253"/>
                  <a:pt x="68" y="247"/>
                  <a:pt x="74" y="243"/>
                </a:cubicBezTo>
                <a:cubicBezTo>
                  <a:pt x="87" y="234"/>
                  <a:pt x="102" y="233"/>
                  <a:pt x="117" y="236"/>
                </a:cubicBezTo>
                <a:cubicBezTo>
                  <a:pt x="120" y="236"/>
                  <a:pt x="125" y="241"/>
                  <a:pt x="125" y="243"/>
                </a:cubicBezTo>
                <a:cubicBezTo>
                  <a:pt x="123" y="258"/>
                  <a:pt x="129" y="266"/>
                  <a:pt x="144" y="268"/>
                </a:cubicBezTo>
                <a:cubicBezTo>
                  <a:pt x="151" y="270"/>
                  <a:pt x="157" y="275"/>
                  <a:pt x="166" y="279"/>
                </a:cubicBezTo>
                <a:close/>
                <a:moveTo>
                  <a:pt x="297" y="190"/>
                </a:moveTo>
                <a:cubicBezTo>
                  <a:pt x="294" y="188"/>
                  <a:pt x="291" y="186"/>
                  <a:pt x="287" y="184"/>
                </a:cubicBezTo>
                <a:cubicBezTo>
                  <a:pt x="289" y="190"/>
                  <a:pt x="289" y="193"/>
                  <a:pt x="291" y="196"/>
                </a:cubicBezTo>
                <a:cubicBezTo>
                  <a:pt x="297" y="208"/>
                  <a:pt x="304" y="218"/>
                  <a:pt x="305" y="232"/>
                </a:cubicBezTo>
                <a:cubicBezTo>
                  <a:pt x="306" y="239"/>
                  <a:pt x="313" y="242"/>
                  <a:pt x="320" y="241"/>
                </a:cubicBezTo>
                <a:cubicBezTo>
                  <a:pt x="328" y="241"/>
                  <a:pt x="335" y="240"/>
                  <a:pt x="345" y="239"/>
                </a:cubicBezTo>
                <a:cubicBezTo>
                  <a:pt x="340" y="237"/>
                  <a:pt x="337" y="235"/>
                  <a:pt x="332" y="234"/>
                </a:cubicBezTo>
                <a:cubicBezTo>
                  <a:pt x="326" y="232"/>
                  <a:pt x="321" y="230"/>
                  <a:pt x="320" y="222"/>
                </a:cubicBezTo>
                <a:cubicBezTo>
                  <a:pt x="318" y="212"/>
                  <a:pt x="316" y="202"/>
                  <a:pt x="314" y="191"/>
                </a:cubicBezTo>
                <a:cubicBezTo>
                  <a:pt x="314" y="188"/>
                  <a:pt x="312" y="185"/>
                  <a:pt x="311" y="182"/>
                </a:cubicBezTo>
                <a:cubicBezTo>
                  <a:pt x="308" y="183"/>
                  <a:pt x="305" y="184"/>
                  <a:pt x="301" y="185"/>
                </a:cubicBezTo>
                <a:cubicBezTo>
                  <a:pt x="300" y="186"/>
                  <a:pt x="299" y="188"/>
                  <a:pt x="297" y="190"/>
                </a:cubicBezTo>
                <a:close/>
              </a:path>
            </a:pathLst>
          </a:custGeom>
          <a:solidFill>
            <a:srgbClr val="FF0000">
              <a:alpha val="30000"/>
            </a:srgbClr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949D2767-D9C5-C458-B704-A5F93DBB8CE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8606">
            <a:off x="3905569" y="3136096"/>
            <a:ext cx="1147969" cy="1147969"/>
          </a:xfrm>
          <a:prstGeom prst="rect">
            <a:avLst/>
          </a:prstGeom>
        </p:spPr>
      </p:pic>
      <p:sp>
        <p:nvSpPr>
          <p:cNvPr id="55" name="Freeform: Shape 32">
            <a:extLst>
              <a:ext uri="{FF2B5EF4-FFF2-40B4-BE49-F238E27FC236}">
                <a16:creationId xmlns:a16="http://schemas.microsoft.com/office/drawing/2014/main" id="{A9AB042D-0194-8E19-985E-C2E7E1CF1D93}"/>
              </a:ext>
            </a:extLst>
          </p:cNvPr>
          <p:cNvSpPr/>
          <p:nvPr/>
        </p:nvSpPr>
        <p:spPr bwMode="auto">
          <a:xfrm>
            <a:off x="2500371" y="2566753"/>
            <a:ext cx="646407" cy="998065"/>
          </a:xfrm>
          <a:custGeom>
            <a:avLst/>
            <a:gdLst>
              <a:gd name="T0" fmla="*/ 168 w 213"/>
              <a:gd name="T1" fmla="*/ 137 h 329"/>
              <a:gd name="T2" fmla="*/ 165 w 213"/>
              <a:gd name="T3" fmla="*/ 139 h 329"/>
              <a:gd name="T4" fmla="*/ 153 w 213"/>
              <a:gd name="T5" fmla="*/ 134 h 329"/>
              <a:gd name="T6" fmla="*/ 137 w 213"/>
              <a:gd name="T7" fmla="*/ 147 h 329"/>
              <a:gd name="T8" fmla="*/ 125 w 213"/>
              <a:gd name="T9" fmla="*/ 175 h 329"/>
              <a:gd name="T10" fmla="*/ 121 w 213"/>
              <a:gd name="T11" fmla="*/ 185 h 329"/>
              <a:gd name="T12" fmla="*/ 109 w 213"/>
              <a:gd name="T13" fmla="*/ 225 h 329"/>
              <a:gd name="T14" fmla="*/ 109 w 213"/>
              <a:gd name="T15" fmla="*/ 238 h 329"/>
              <a:gd name="T16" fmla="*/ 94 w 213"/>
              <a:gd name="T17" fmla="*/ 225 h 329"/>
              <a:gd name="T18" fmla="*/ 71 w 213"/>
              <a:gd name="T19" fmla="*/ 213 h 329"/>
              <a:gd name="T20" fmla="*/ 53 w 213"/>
              <a:gd name="T21" fmla="*/ 215 h 329"/>
              <a:gd name="T22" fmla="*/ 31 w 213"/>
              <a:gd name="T23" fmla="*/ 225 h 329"/>
              <a:gd name="T24" fmla="*/ 32 w 213"/>
              <a:gd name="T25" fmla="*/ 271 h 329"/>
              <a:gd name="T26" fmla="*/ 49 w 213"/>
              <a:gd name="T27" fmla="*/ 281 h 329"/>
              <a:gd name="T28" fmla="*/ 59 w 213"/>
              <a:gd name="T29" fmla="*/ 275 h 329"/>
              <a:gd name="T30" fmla="*/ 73 w 213"/>
              <a:gd name="T31" fmla="*/ 261 h 329"/>
              <a:gd name="T32" fmla="*/ 77 w 213"/>
              <a:gd name="T33" fmla="*/ 262 h 329"/>
              <a:gd name="T34" fmla="*/ 83 w 213"/>
              <a:gd name="T35" fmla="*/ 329 h 329"/>
              <a:gd name="T36" fmla="*/ 63 w 213"/>
              <a:gd name="T37" fmla="*/ 314 h 329"/>
              <a:gd name="T38" fmla="*/ 57 w 213"/>
              <a:gd name="T39" fmla="*/ 305 h 329"/>
              <a:gd name="T40" fmla="*/ 19 w 213"/>
              <a:gd name="T41" fmla="*/ 287 h 329"/>
              <a:gd name="T42" fmla="*/ 14 w 213"/>
              <a:gd name="T43" fmla="*/ 279 h 329"/>
              <a:gd name="T44" fmla="*/ 7 w 213"/>
              <a:gd name="T45" fmla="*/ 133 h 329"/>
              <a:gd name="T46" fmla="*/ 28 w 213"/>
              <a:gd name="T47" fmla="*/ 35 h 329"/>
              <a:gd name="T48" fmla="*/ 34 w 213"/>
              <a:gd name="T49" fmla="*/ 25 h 329"/>
              <a:gd name="T50" fmla="*/ 43 w 213"/>
              <a:gd name="T51" fmla="*/ 32 h 329"/>
              <a:gd name="T52" fmla="*/ 45 w 213"/>
              <a:gd name="T53" fmla="*/ 34 h 329"/>
              <a:gd name="T54" fmla="*/ 79 w 213"/>
              <a:gd name="T55" fmla="*/ 51 h 329"/>
              <a:gd name="T56" fmla="*/ 93 w 213"/>
              <a:gd name="T57" fmla="*/ 64 h 329"/>
              <a:gd name="T58" fmla="*/ 97 w 213"/>
              <a:gd name="T59" fmla="*/ 73 h 329"/>
              <a:gd name="T60" fmla="*/ 106 w 213"/>
              <a:gd name="T61" fmla="*/ 71 h 329"/>
              <a:gd name="T62" fmla="*/ 116 w 213"/>
              <a:gd name="T63" fmla="*/ 49 h 329"/>
              <a:gd name="T64" fmla="*/ 114 w 213"/>
              <a:gd name="T65" fmla="*/ 30 h 329"/>
              <a:gd name="T66" fmla="*/ 117 w 213"/>
              <a:gd name="T67" fmla="*/ 1 h 329"/>
              <a:gd name="T68" fmla="*/ 122 w 213"/>
              <a:gd name="T69" fmla="*/ 0 h 329"/>
              <a:gd name="T70" fmla="*/ 141 w 213"/>
              <a:gd name="T71" fmla="*/ 9 h 329"/>
              <a:gd name="T72" fmla="*/ 151 w 213"/>
              <a:gd name="T73" fmla="*/ 21 h 329"/>
              <a:gd name="T74" fmla="*/ 164 w 213"/>
              <a:gd name="T75" fmla="*/ 24 h 329"/>
              <a:gd name="T76" fmla="*/ 180 w 213"/>
              <a:gd name="T77" fmla="*/ 27 h 329"/>
              <a:gd name="T78" fmla="*/ 193 w 213"/>
              <a:gd name="T79" fmla="*/ 51 h 329"/>
              <a:gd name="T80" fmla="*/ 205 w 213"/>
              <a:gd name="T81" fmla="*/ 60 h 329"/>
              <a:gd name="T82" fmla="*/ 210 w 213"/>
              <a:gd name="T83" fmla="*/ 72 h 329"/>
              <a:gd name="T84" fmla="*/ 190 w 213"/>
              <a:gd name="T85" fmla="*/ 86 h 329"/>
              <a:gd name="T86" fmla="*/ 165 w 213"/>
              <a:gd name="T87" fmla="*/ 92 h 329"/>
              <a:gd name="T88" fmla="*/ 162 w 213"/>
              <a:gd name="T89" fmla="*/ 98 h 329"/>
              <a:gd name="T90" fmla="*/ 166 w 213"/>
              <a:gd name="T91" fmla="*/ 101 h 329"/>
              <a:gd name="T92" fmla="*/ 194 w 213"/>
              <a:gd name="T93" fmla="*/ 118 h 329"/>
              <a:gd name="T94" fmla="*/ 165 w 213"/>
              <a:gd name="T95" fmla="*/ 117 h 329"/>
              <a:gd name="T96" fmla="*/ 165 w 213"/>
              <a:gd name="T97" fmla="*/ 128 h 329"/>
              <a:gd name="T98" fmla="*/ 168 w 213"/>
              <a:gd name="T99" fmla="*/ 137 h 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13" h="329">
                <a:moveTo>
                  <a:pt x="168" y="137"/>
                </a:moveTo>
                <a:cubicBezTo>
                  <a:pt x="167" y="138"/>
                  <a:pt x="166" y="139"/>
                  <a:pt x="165" y="139"/>
                </a:cubicBezTo>
                <a:cubicBezTo>
                  <a:pt x="161" y="137"/>
                  <a:pt x="156" y="133"/>
                  <a:pt x="153" y="134"/>
                </a:cubicBezTo>
                <a:cubicBezTo>
                  <a:pt x="147" y="137"/>
                  <a:pt x="141" y="141"/>
                  <a:pt x="137" y="147"/>
                </a:cubicBezTo>
                <a:cubicBezTo>
                  <a:pt x="132" y="156"/>
                  <a:pt x="129" y="166"/>
                  <a:pt x="125" y="175"/>
                </a:cubicBezTo>
                <a:cubicBezTo>
                  <a:pt x="124" y="178"/>
                  <a:pt x="123" y="182"/>
                  <a:pt x="121" y="185"/>
                </a:cubicBezTo>
                <a:cubicBezTo>
                  <a:pt x="111" y="197"/>
                  <a:pt x="106" y="210"/>
                  <a:pt x="109" y="225"/>
                </a:cubicBezTo>
                <a:cubicBezTo>
                  <a:pt x="110" y="229"/>
                  <a:pt x="109" y="233"/>
                  <a:pt x="109" y="238"/>
                </a:cubicBezTo>
                <a:cubicBezTo>
                  <a:pt x="100" y="237"/>
                  <a:pt x="95" y="233"/>
                  <a:pt x="94" y="225"/>
                </a:cubicBezTo>
                <a:cubicBezTo>
                  <a:pt x="93" y="215"/>
                  <a:pt x="80" y="209"/>
                  <a:pt x="71" y="213"/>
                </a:cubicBezTo>
                <a:cubicBezTo>
                  <a:pt x="65" y="215"/>
                  <a:pt x="59" y="215"/>
                  <a:pt x="53" y="215"/>
                </a:cubicBezTo>
                <a:cubicBezTo>
                  <a:pt x="42" y="213"/>
                  <a:pt x="34" y="215"/>
                  <a:pt x="31" y="225"/>
                </a:cubicBezTo>
                <a:cubicBezTo>
                  <a:pt x="25" y="240"/>
                  <a:pt x="23" y="256"/>
                  <a:pt x="32" y="271"/>
                </a:cubicBezTo>
                <a:cubicBezTo>
                  <a:pt x="35" y="276"/>
                  <a:pt x="43" y="279"/>
                  <a:pt x="49" y="281"/>
                </a:cubicBezTo>
                <a:cubicBezTo>
                  <a:pt x="52" y="282"/>
                  <a:pt x="56" y="278"/>
                  <a:pt x="59" y="275"/>
                </a:cubicBezTo>
                <a:cubicBezTo>
                  <a:pt x="64" y="271"/>
                  <a:pt x="68" y="266"/>
                  <a:pt x="73" y="261"/>
                </a:cubicBezTo>
                <a:cubicBezTo>
                  <a:pt x="74" y="261"/>
                  <a:pt x="75" y="262"/>
                  <a:pt x="77" y="262"/>
                </a:cubicBezTo>
                <a:cubicBezTo>
                  <a:pt x="79" y="284"/>
                  <a:pt x="80" y="306"/>
                  <a:pt x="83" y="329"/>
                </a:cubicBezTo>
                <a:cubicBezTo>
                  <a:pt x="71" y="327"/>
                  <a:pt x="65" y="325"/>
                  <a:pt x="63" y="314"/>
                </a:cubicBezTo>
                <a:cubicBezTo>
                  <a:pt x="63" y="311"/>
                  <a:pt x="60" y="306"/>
                  <a:pt x="57" y="305"/>
                </a:cubicBezTo>
                <a:cubicBezTo>
                  <a:pt x="44" y="298"/>
                  <a:pt x="31" y="293"/>
                  <a:pt x="19" y="287"/>
                </a:cubicBezTo>
                <a:cubicBezTo>
                  <a:pt x="17" y="286"/>
                  <a:pt x="15" y="282"/>
                  <a:pt x="14" y="279"/>
                </a:cubicBezTo>
                <a:cubicBezTo>
                  <a:pt x="4" y="230"/>
                  <a:pt x="0" y="181"/>
                  <a:pt x="7" y="133"/>
                </a:cubicBezTo>
                <a:cubicBezTo>
                  <a:pt x="12" y="100"/>
                  <a:pt x="21" y="67"/>
                  <a:pt x="28" y="35"/>
                </a:cubicBezTo>
                <a:cubicBezTo>
                  <a:pt x="29" y="31"/>
                  <a:pt x="32" y="29"/>
                  <a:pt x="34" y="25"/>
                </a:cubicBezTo>
                <a:cubicBezTo>
                  <a:pt x="37" y="28"/>
                  <a:pt x="40" y="30"/>
                  <a:pt x="43" y="32"/>
                </a:cubicBezTo>
                <a:cubicBezTo>
                  <a:pt x="44" y="32"/>
                  <a:pt x="44" y="34"/>
                  <a:pt x="45" y="34"/>
                </a:cubicBezTo>
                <a:cubicBezTo>
                  <a:pt x="58" y="36"/>
                  <a:pt x="68" y="46"/>
                  <a:pt x="79" y="51"/>
                </a:cubicBezTo>
                <a:cubicBezTo>
                  <a:pt x="86" y="54"/>
                  <a:pt x="90" y="57"/>
                  <a:pt x="93" y="64"/>
                </a:cubicBezTo>
                <a:cubicBezTo>
                  <a:pt x="94" y="67"/>
                  <a:pt x="95" y="70"/>
                  <a:pt x="97" y="73"/>
                </a:cubicBezTo>
                <a:cubicBezTo>
                  <a:pt x="100" y="76"/>
                  <a:pt x="104" y="77"/>
                  <a:pt x="106" y="71"/>
                </a:cubicBezTo>
                <a:cubicBezTo>
                  <a:pt x="109" y="64"/>
                  <a:pt x="112" y="56"/>
                  <a:pt x="116" y="49"/>
                </a:cubicBezTo>
                <a:cubicBezTo>
                  <a:pt x="120" y="42"/>
                  <a:pt x="120" y="36"/>
                  <a:pt x="114" y="30"/>
                </a:cubicBezTo>
                <a:cubicBezTo>
                  <a:pt x="110" y="25"/>
                  <a:pt x="113" y="4"/>
                  <a:pt x="117" y="1"/>
                </a:cubicBezTo>
                <a:cubicBezTo>
                  <a:pt x="118" y="0"/>
                  <a:pt x="120" y="0"/>
                  <a:pt x="122" y="0"/>
                </a:cubicBezTo>
                <a:cubicBezTo>
                  <a:pt x="128" y="3"/>
                  <a:pt x="135" y="6"/>
                  <a:pt x="141" y="9"/>
                </a:cubicBezTo>
                <a:cubicBezTo>
                  <a:pt x="145" y="12"/>
                  <a:pt x="148" y="17"/>
                  <a:pt x="151" y="21"/>
                </a:cubicBezTo>
                <a:cubicBezTo>
                  <a:pt x="154" y="29"/>
                  <a:pt x="158" y="30"/>
                  <a:pt x="164" y="24"/>
                </a:cubicBezTo>
                <a:cubicBezTo>
                  <a:pt x="172" y="16"/>
                  <a:pt x="176" y="17"/>
                  <a:pt x="180" y="27"/>
                </a:cubicBezTo>
                <a:cubicBezTo>
                  <a:pt x="184" y="36"/>
                  <a:pt x="188" y="44"/>
                  <a:pt x="193" y="51"/>
                </a:cubicBezTo>
                <a:cubicBezTo>
                  <a:pt x="196" y="55"/>
                  <a:pt x="200" y="58"/>
                  <a:pt x="205" y="60"/>
                </a:cubicBezTo>
                <a:cubicBezTo>
                  <a:pt x="213" y="62"/>
                  <a:pt x="213" y="67"/>
                  <a:pt x="210" y="72"/>
                </a:cubicBezTo>
                <a:cubicBezTo>
                  <a:pt x="206" y="81"/>
                  <a:pt x="199" y="85"/>
                  <a:pt x="190" y="86"/>
                </a:cubicBezTo>
                <a:cubicBezTo>
                  <a:pt x="181" y="87"/>
                  <a:pt x="173" y="90"/>
                  <a:pt x="165" y="92"/>
                </a:cubicBezTo>
                <a:cubicBezTo>
                  <a:pt x="164" y="93"/>
                  <a:pt x="163" y="96"/>
                  <a:pt x="162" y="98"/>
                </a:cubicBezTo>
                <a:cubicBezTo>
                  <a:pt x="162" y="99"/>
                  <a:pt x="165" y="101"/>
                  <a:pt x="166" y="101"/>
                </a:cubicBezTo>
                <a:cubicBezTo>
                  <a:pt x="178" y="103"/>
                  <a:pt x="186" y="108"/>
                  <a:pt x="194" y="118"/>
                </a:cubicBezTo>
                <a:cubicBezTo>
                  <a:pt x="186" y="130"/>
                  <a:pt x="181" y="131"/>
                  <a:pt x="165" y="117"/>
                </a:cubicBezTo>
                <a:cubicBezTo>
                  <a:pt x="165" y="122"/>
                  <a:pt x="165" y="125"/>
                  <a:pt x="165" y="128"/>
                </a:cubicBezTo>
                <a:cubicBezTo>
                  <a:pt x="166" y="132"/>
                  <a:pt x="167" y="135"/>
                  <a:pt x="168" y="137"/>
                </a:cubicBezTo>
                <a:close/>
              </a:path>
            </a:pathLst>
          </a:custGeom>
          <a:solidFill>
            <a:srgbClr val="C00000">
              <a:alpha val="30000"/>
            </a:srgbClr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1" name="Text Placeholder 1">
            <a:extLst>
              <a:ext uri="{FF2B5EF4-FFF2-40B4-BE49-F238E27FC236}">
                <a16:creationId xmlns:a16="http://schemas.microsoft.com/office/drawing/2014/main" id="{8D911580-24E3-3618-3506-56799A6AFC6F}"/>
              </a:ext>
            </a:extLst>
          </p:cNvPr>
          <p:cNvSpPr txBox="1">
            <a:spLocks/>
          </p:cNvSpPr>
          <p:nvPr/>
        </p:nvSpPr>
        <p:spPr>
          <a:xfrm>
            <a:off x="2544747" y="2110704"/>
            <a:ext cx="2739242" cy="940380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3000" b="1" dirty="0">
                <a:latin typeface="Athiti" panose="00000500000000000000" pitchFamily="2" charset="-34"/>
                <a:cs typeface="Athiti" panose="00000500000000000000" pitchFamily="2" charset="-34"/>
              </a:rPr>
              <a:t>กรณีผ่าน</a:t>
            </a:r>
          </a:p>
          <a:p>
            <a:pPr marL="0" indent="0" algn="ctr">
              <a:buNone/>
            </a:pPr>
            <a:r>
              <a:rPr lang="th-TH" sz="3000" b="1" dirty="0">
                <a:latin typeface="Athiti" panose="00000500000000000000" pitchFamily="2" charset="-34"/>
                <a:cs typeface="Athiti" panose="00000500000000000000" pitchFamily="2" charset="-34"/>
              </a:rPr>
              <a:t>การจัดซื้อจัดจ้าง</a:t>
            </a:r>
            <a:endParaRPr lang="en-US" sz="3000" b="1" dirty="0"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57" name="Freeform: Shape 31">
            <a:extLst>
              <a:ext uri="{FF2B5EF4-FFF2-40B4-BE49-F238E27FC236}">
                <a16:creationId xmlns:a16="http://schemas.microsoft.com/office/drawing/2014/main" id="{7A19526E-9AB6-0AC3-ACFC-0BAADEE721BD}"/>
              </a:ext>
            </a:extLst>
          </p:cNvPr>
          <p:cNvSpPr/>
          <p:nvPr/>
        </p:nvSpPr>
        <p:spPr bwMode="auto">
          <a:xfrm>
            <a:off x="2748428" y="3516666"/>
            <a:ext cx="681427" cy="767518"/>
          </a:xfrm>
          <a:custGeom>
            <a:avLst/>
            <a:gdLst>
              <a:gd name="T0" fmla="*/ 9 w 224"/>
              <a:gd name="T1" fmla="*/ 18 h 253"/>
              <a:gd name="T2" fmla="*/ 40 w 224"/>
              <a:gd name="T3" fmla="*/ 2 h 253"/>
              <a:gd name="T4" fmla="*/ 63 w 224"/>
              <a:gd name="T5" fmla="*/ 3 h 253"/>
              <a:gd name="T6" fmla="*/ 88 w 224"/>
              <a:gd name="T7" fmla="*/ 10 h 253"/>
              <a:gd name="T8" fmla="*/ 109 w 224"/>
              <a:gd name="T9" fmla="*/ 25 h 253"/>
              <a:gd name="T10" fmla="*/ 120 w 224"/>
              <a:gd name="T11" fmla="*/ 34 h 253"/>
              <a:gd name="T12" fmla="*/ 146 w 224"/>
              <a:gd name="T13" fmla="*/ 69 h 253"/>
              <a:gd name="T14" fmla="*/ 147 w 224"/>
              <a:gd name="T15" fmla="*/ 74 h 253"/>
              <a:gd name="T16" fmla="*/ 150 w 224"/>
              <a:gd name="T17" fmla="*/ 77 h 253"/>
              <a:gd name="T18" fmla="*/ 174 w 224"/>
              <a:gd name="T19" fmla="*/ 77 h 253"/>
              <a:gd name="T20" fmla="*/ 202 w 224"/>
              <a:gd name="T21" fmla="*/ 95 h 253"/>
              <a:gd name="T22" fmla="*/ 209 w 224"/>
              <a:gd name="T23" fmla="*/ 97 h 253"/>
              <a:gd name="T24" fmla="*/ 220 w 224"/>
              <a:gd name="T25" fmla="*/ 101 h 253"/>
              <a:gd name="T26" fmla="*/ 217 w 224"/>
              <a:gd name="T27" fmla="*/ 118 h 253"/>
              <a:gd name="T28" fmla="*/ 206 w 224"/>
              <a:gd name="T29" fmla="*/ 131 h 253"/>
              <a:gd name="T30" fmla="*/ 184 w 224"/>
              <a:gd name="T31" fmla="*/ 183 h 253"/>
              <a:gd name="T32" fmla="*/ 174 w 224"/>
              <a:gd name="T33" fmla="*/ 192 h 253"/>
              <a:gd name="T34" fmla="*/ 142 w 224"/>
              <a:gd name="T35" fmla="*/ 231 h 253"/>
              <a:gd name="T36" fmla="*/ 140 w 224"/>
              <a:gd name="T37" fmla="*/ 239 h 253"/>
              <a:gd name="T38" fmla="*/ 120 w 224"/>
              <a:gd name="T39" fmla="*/ 245 h 253"/>
              <a:gd name="T40" fmla="*/ 54 w 224"/>
              <a:gd name="T41" fmla="*/ 190 h 253"/>
              <a:gd name="T42" fmla="*/ 47 w 224"/>
              <a:gd name="T43" fmla="*/ 181 h 253"/>
              <a:gd name="T44" fmla="*/ 15 w 224"/>
              <a:gd name="T45" fmla="*/ 110 h 253"/>
              <a:gd name="T46" fmla="*/ 13 w 224"/>
              <a:gd name="T47" fmla="*/ 107 h 253"/>
              <a:gd name="T48" fmla="*/ 5 w 224"/>
              <a:gd name="T49" fmla="*/ 77 h 253"/>
              <a:gd name="T50" fmla="*/ 8 w 224"/>
              <a:gd name="T51" fmla="*/ 71 h 253"/>
              <a:gd name="T52" fmla="*/ 9 w 224"/>
              <a:gd name="T53" fmla="*/ 18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24" h="253">
                <a:moveTo>
                  <a:pt x="9" y="18"/>
                </a:moveTo>
                <a:cubicBezTo>
                  <a:pt x="19" y="13"/>
                  <a:pt x="29" y="6"/>
                  <a:pt x="40" y="2"/>
                </a:cubicBezTo>
                <a:cubicBezTo>
                  <a:pt x="47" y="0"/>
                  <a:pt x="55" y="2"/>
                  <a:pt x="63" y="3"/>
                </a:cubicBezTo>
                <a:cubicBezTo>
                  <a:pt x="71" y="5"/>
                  <a:pt x="80" y="8"/>
                  <a:pt x="88" y="10"/>
                </a:cubicBezTo>
                <a:cubicBezTo>
                  <a:pt x="98" y="12"/>
                  <a:pt x="105" y="16"/>
                  <a:pt x="109" y="25"/>
                </a:cubicBezTo>
                <a:cubicBezTo>
                  <a:pt x="111" y="28"/>
                  <a:pt x="116" y="32"/>
                  <a:pt x="120" y="34"/>
                </a:cubicBezTo>
                <a:cubicBezTo>
                  <a:pt x="138" y="39"/>
                  <a:pt x="149" y="48"/>
                  <a:pt x="146" y="69"/>
                </a:cubicBezTo>
                <a:cubicBezTo>
                  <a:pt x="146" y="71"/>
                  <a:pt x="147" y="72"/>
                  <a:pt x="147" y="74"/>
                </a:cubicBezTo>
                <a:cubicBezTo>
                  <a:pt x="148" y="75"/>
                  <a:pt x="148" y="76"/>
                  <a:pt x="150" y="77"/>
                </a:cubicBezTo>
                <a:cubicBezTo>
                  <a:pt x="158" y="67"/>
                  <a:pt x="166" y="71"/>
                  <a:pt x="174" y="77"/>
                </a:cubicBezTo>
                <a:cubicBezTo>
                  <a:pt x="184" y="83"/>
                  <a:pt x="196" y="84"/>
                  <a:pt x="202" y="95"/>
                </a:cubicBezTo>
                <a:cubicBezTo>
                  <a:pt x="203" y="96"/>
                  <a:pt x="207" y="96"/>
                  <a:pt x="209" y="97"/>
                </a:cubicBezTo>
                <a:cubicBezTo>
                  <a:pt x="213" y="98"/>
                  <a:pt x="219" y="99"/>
                  <a:pt x="220" y="101"/>
                </a:cubicBezTo>
                <a:cubicBezTo>
                  <a:pt x="223" y="107"/>
                  <a:pt x="224" y="113"/>
                  <a:pt x="217" y="118"/>
                </a:cubicBezTo>
                <a:cubicBezTo>
                  <a:pt x="213" y="121"/>
                  <a:pt x="209" y="126"/>
                  <a:pt x="206" y="131"/>
                </a:cubicBezTo>
                <a:cubicBezTo>
                  <a:pt x="198" y="148"/>
                  <a:pt x="192" y="166"/>
                  <a:pt x="184" y="183"/>
                </a:cubicBezTo>
                <a:cubicBezTo>
                  <a:pt x="182" y="187"/>
                  <a:pt x="178" y="190"/>
                  <a:pt x="174" y="192"/>
                </a:cubicBezTo>
                <a:cubicBezTo>
                  <a:pt x="156" y="199"/>
                  <a:pt x="145" y="212"/>
                  <a:pt x="142" y="231"/>
                </a:cubicBezTo>
                <a:cubicBezTo>
                  <a:pt x="142" y="234"/>
                  <a:pt x="141" y="237"/>
                  <a:pt x="140" y="239"/>
                </a:cubicBezTo>
                <a:cubicBezTo>
                  <a:pt x="134" y="251"/>
                  <a:pt x="130" y="253"/>
                  <a:pt x="120" y="245"/>
                </a:cubicBezTo>
                <a:cubicBezTo>
                  <a:pt x="97" y="227"/>
                  <a:pt x="76" y="208"/>
                  <a:pt x="54" y="190"/>
                </a:cubicBezTo>
                <a:cubicBezTo>
                  <a:pt x="51" y="188"/>
                  <a:pt x="47" y="184"/>
                  <a:pt x="47" y="181"/>
                </a:cubicBezTo>
                <a:cubicBezTo>
                  <a:pt x="43" y="154"/>
                  <a:pt x="21" y="136"/>
                  <a:pt x="15" y="110"/>
                </a:cubicBezTo>
                <a:cubicBezTo>
                  <a:pt x="14" y="109"/>
                  <a:pt x="14" y="107"/>
                  <a:pt x="13" y="107"/>
                </a:cubicBezTo>
                <a:cubicBezTo>
                  <a:pt x="0" y="99"/>
                  <a:pt x="8" y="87"/>
                  <a:pt x="5" y="77"/>
                </a:cubicBezTo>
                <a:cubicBezTo>
                  <a:pt x="5" y="75"/>
                  <a:pt x="6" y="73"/>
                  <a:pt x="8" y="71"/>
                </a:cubicBezTo>
                <a:cubicBezTo>
                  <a:pt x="23" y="53"/>
                  <a:pt x="23" y="36"/>
                  <a:pt x="9" y="18"/>
                </a:cubicBezTo>
                <a:close/>
              </a:path>
            </a:pathLst>
          </a:custGeom>
          <a:solidFill>
            <a:srgbClr val="C00000">
              <a:alpha val="30000"/>
            </a:srgbClr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FECABA-3440-E752-0DBA-DE3F273A410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591" y="3039823"/>
            <a:ext cx="1400348" cy="14003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647998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Picture Placeholder 5">
            <a:extLst>
              <a:ext uri="{FF2B5EF4-FFF2-40B4-BE49-F238E27FC236}">
                <a16:creationId xmlns:a16="http://schemas.microsoft.com/office/drawing/2014/main" id="{D67B16CD-6B8A-0956-6456-BB70B80824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8" b="785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90C97A61-038C-4899-BFAC-591517806993}"/>
              </a:ext>
            </a:extLst>
          </p:cNvPr>
          <p:cNvGrpSpPr/>
          <p:nvPr/>
        </p:nvGrpSpPr>
        <p:grpSpPr>
          <a:xfrm>
            <a:off x="5823206" y="856765"/>
            <a:ext cx="5406975" cy="634985"/>
            <a:chOff x="6035163" y="1690964"/>
            <a:chExt cx="5406975" cy="634985"/>
          </a:xfrm>
        </p:grpSpPr>
        <p:sp>
          <p:nvSpPr>
            <p:cNvPr id="73" name="TextBox 6">
              <a:extLst>
                <a:ext uri="{FF2B5EF4-FFF2-40B4-BE49-F238E27FC236}">
                  <a16:creationId xmlns:a16="http://schemas.microsoft.com/office/drawing/2014/main" id="{8F65EF9F-0289-499E-BE0A-F9BA9C29C1A4}"/>
                </a:ext>
              </a:extLst>
            </p:cNvPr>
            <p:cNvSpPr txBox="1"/>
            <p:nvPr/>
          </p:nvSpPr>
          <p:spPr>
            <a:xfrm>
              <a:off x="6786696" y="1802234"/>
              <a:ext cx="465544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0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รายงานผลการพิจารณารับบริจาคทรัพย์สิน</a:t>
              </a:r>
              <a:endParaRPr lang="en-US" sz="20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83" name="Freeform: Shape 19">
              <a:extLst>
                <a:ext uri="{FF2B5EF4-FFF2-40B4-BE49-F238E27FC236}">
                  <a16:creationId xmlns:a16="http://schemas.microsoft.com/office/drawing/2014/main" id="{C03FD10D-F794-4236-82BF-BEED4E43C0A8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1</a:t>
              </a: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AE69034C-8889-492D-9F2B-89AD7BA6735C}"/>
              </a:ext>
            </a:extLst>
          </p:cNvPr>
          <p:cNvGrpSpPr/>
          <p:nvPr/>
        </p:nvGrpSpPr>
        <p:grpSpPr>
          <a:xfrm>
            <a:off x="6744227" y="1749119"/>
            <a:ext cx="4035330" cy="707886"/>
            <a:chOff x="6035163" y="1662299"/>
            <a:chExt cx="4035330" cy="707886"/>
          </a:xfrm>
        </p:grpSpPr>
        <p:sp>
          <p:nvSpPr>
            <p:cNvPr id="85" name="TextBox 6">
              <a:extLst>
                <a:ext uri="{FF2B5EF4-FFF2-40B4-BE49-F238E27FC236}">
                  <a16:creationId xmlns:a16="http://schemas.microsoft.com/office/drawing/2014/main" id="{A3F0299A-D0D7-45CC-9DB0-2389C0AEA1D8}"/>
                </a:ext>
              </a:extLst>
            </p:cNvPr>
            <p:cNvSpPr txBox="1"/>
            <p:nvPr/>
          </p:nvSpPr>
          <p:spPr>
            <a:xfrm>
              <a:off x="6817679" y="1662299"/>
              <a:ext cx="325281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0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หนังสือแสดงความประสงค์ใน</a:t>
              </a:r>
            </a:p>
            <a:p>
              <a:r>
                <a:rPr lang="th-TH" sz="20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การบริจาคทรัพย์สิน</a:t>
              </a:r>
              <a:endParaRPr lang="en-US" sz="20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87" name="Freeform: Shape 19">
              <a:extLst>
                <a:ext uri="{FF2B5EF4-FFF2-40B4-BE49-F238E27FC236}">
                  <a16:creationId xmlns:a16="http://schemas.microsoft.com/office/drawing/2014/main" id="{A626318B-C742-4C7E-8A0C-F87378EF4C41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2</a:t>
              </a: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45773077-AED0-4BDD-871A-1433B6191D16}"/>
              </a:ext>
            </a:extLst>
          </p:cNvPr>
          <p:cNvGrpSpPr/>
          <p:nvPr/>
        </p:nvGrpSpPr>
        <p:grpSpPr>
          <a:xfrm>
            <a:off x="5927605" y="4776537"/>
            <a:ext cx="5545191" cy="732632"/>
            <a:chOff x="6035163" y="1690964"/>
            <a:chExt cx="5545191" cy="732632"/>
          </a:xfrm>
        </p:grpSpPr>
        <p:sp>
          <p:nvSpPr>
            <p:cNvPr id="89" name="TextBox 6">
              <a:extLst>
                <a:ext uri="{FF2B5EF4-FFF2-40B4-BE49-F238E27FC236}">
                  <a16:creationId xmlns:a16="http://schemas.microsoft.com/office/drawing/2014/main" id="{34BA46A0-E8EB-4E16-931E-AEFCADC8A3CE}"/>
                </a:ext>
              </a:extLst>
            </p:cNvPr>
            <p:cNvSpPr txBox="1"/>
            <p:nvPr/>
          </p:nvSpPr>
          <p:spPr>
            <a:xfrm>
              <a:off x="6743774" y="1715710"/>
              <a:ext cx="4836580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0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คำสั่งแต่งตั้งคณะกรรมการบริหารเงินบริจาค</a:t>
              </a:r>
            </a:p>
            <a:p>
              <a:r>
                <a:rPr lang="th-TH" sz="20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และทรัพย์สินบริจาค</a:t>
              </a:r>
              <a:endParaRPr lang="en-US" sz="20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1" name="Freeform: Shape 19">
              <a:extLst>
                <a:ext uri="{FF2B5EF4-FFF2-40B4-BE49-F238E27FC236}">
                  <a16:creationId xmlns:a16="http://schemas.microsoft.com/office/drawing/2014/main" id="{BCA93D5B-8FCC-47B7-920F-0599DCDB7776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5</a:t>
              </a: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307367EA-BEA5-4E94-B8C4-1BC27C339F5F}"/>
              </a:ext>
            </a:extLst>
          </p:cNvPr>
          <p:cNvGrpSpPr/>
          <p:nvPr/>
        </p:nvGrpSpPr>
        <p:grpSpPr>
          <a:xfrm>
            <a:off x="6625007" y="3860698"/>
            <a:ext cx="4698273" cy="634985"/>
            <a:chOff x="6035163" y="1690964"/>
            <a:chExt cx="4698273" cy="634985"/>
          </a:xfrm>
        </p:grpSpPr>
        <p:sp>
          <p:nvSpPr>
            <p:cNvPr id="93" name="TextBox 6">
              <a:extLst>
                <a:ext uri="{FF2B5EF4-FFF2-40B4-BE49-F238E27FC236}">
                  <a16:creationId xmlns:a16="http://schemas.microsoft.com/office/drawing/2014/main" id="{5638BD3F-12CA-4B55-A113-D83DC292636F}"/>
                </a:ext>
              </a:extLst>
            </p:cNvPr>
            <p:cNvSpPr txBox="1"/>
            <p:nvPr/>
          </p:nvSpPr>
          <p:spPr>
            <a:xfrm>
              <a:off x="6776904" y="1831135"/>
              <a:ext cx="395653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0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รายละเอียดของทรัพย์สินที่รับบริจาค</a:t>
              </a:r>
              <a:endParaRPr lang="en-US" sz="20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5" name="Freeform: Shape 19">
              <a:extLst>
                <a:ext uri="{FF2B5EF4-FFF2-40B4-BE49-F238E27FC236}">
                  <a16:creationId xmlns:a16="http://schemas.microsoft.com/office/drawing/2014/main" id="{DF27BA56-B51E-4CFE-8723-652EBB3F39A5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4</a:t>
              </a:r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36D1B59B-DD2B-4E3D-831A-52F48ABA4698}"/>
              </a:ext>
            </a:extLst>
          </p:cNvPr>
          <p:cNvGrpSpPr/>
          <p:nvPr/>
        </p:nvGrpSpPr>
        <p:grpSpPr>
          <a:xfrm>
            <a:off x="7000493" y="2773954"/>
            <a:ext cx="4793259" cy="634985"/>
            <a:chOff x="6035163" y="1690964"/>
            <a:chExt cx="4793259" cy="634985"/>
          </a:xfrm>
        </p:grpSpPr>
        <p:sp>
          <p:nvSpPr>
            <p:cNvPr id="97" name="TextBox 6">
              <a:extLst>
                <a:ext uri="{FF2B5EF4-FFF2-40B4-BE49-F238E27FC236}">
                  <a16:creationId xmlns:a16="http://schemas.microsoft.com/office/drawing/2014/main" id="{ED3D1709-6CC3-4D5F-BC5B-8B90D5C9BD30}"/>
                </a:ext>
              </a:extLst>
            </p:cNvPr>
            <p:cNvSpPr txBox="1"/>
            <p:nvPr/>
          </p:nvSpPr>
          <p:spPr>
            <a:xfrm>
              <a:off x="6770901" y="1835990"/>
              <a:ext cx="405752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0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ใบส่งของ/ใบเสร็จรับเงิน/ใบกำกับภาษี</a:t>
              </a:r>
              <a:endParaRPr lang="en-US" sz="20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9" name="Freeform: Shape 19">
              <a:extLst>
                <a:ext uri="{FF2B5EF4-FFF2-40B4-BE49-F238E27FC236}">
                  <a16:creationId xmlns:a16="http://schemas.microsoft.com/office/drawing/2014/main" id="{748D73EB-3D17-4ABD-907E-820112B6E99E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3</a:t>
              </a:r>
            </a:p>
          </p:txBody>
        </p:sp>
      </p:grpSp>
      <p:grpSp>
        <p:nvGrpSpPr>
          <p:cNvPr id="132" name="千图PPT彼岸天：ID 8661124库_组合 1">
            <a:extLst>
              <a:ext uri="{FF2B5EF4-FFF2-40B4-BE49-F238E27FC236}">
                <a16:creationId xmlns:a16="http://schemas.microsoft.com/office/drawing/2014/main" id="{B286EEC4-2610-BD59-B609-4F704FA703CC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51408" y="1467597"/>
            <a:ext cx="6213383" cy="3335897"/>
            <a:chOff x="698663" y="1962568"/>
            <a:chExt cx="6213383" cy="3335897"/>
          </a:xfrm>
        </p:grpSpPr>
        <p:grpSp>
          <p:nvGrpSpPr>
            <p:cNvPr id="133" name="Group 4">
              <a:extLst>
                <a:ext uri="{FF2B5EF4-FFF2-40B4-BE49-F238E27FC236}">
                  <a16:creationId xmlns:a16="http://schemas.microsoft.com/office/drawing/2014/main" id="{72ED6F75-BE09-350B-2AB1-D80643E0A725}"/>
                </a:ext>
              </a:extLst>
            </p:cNvPr>
            <p:cNvGrpSpPr/>
            <p:nvPr/>
          </p:nvGrpSpPr>
          <p:grpSpPr>
            <a:xfrm>
              <a:off x="698663" y="2679247"/>
              <a:ext cx="2793551" cy="1920898"/>
              <a:chOff x="906372" y="2679247"/>
              <a:chExt cx="3155820" cy="1920898"/>
            </a:xfrm>
          </p:grpSpPr>
          <p:sp>
            <p:nvSpPr>
              <p:cNvPr id="160" name="Rectangle: Rounded Corners 5">
                <a:extLst>
                  <a:ext uri="{FF2B5EF4-FFF2-40B4-BE49-F238E27FC236}">
                    <a16:creationId xmlns:a16="http://schemas.microsoft.com/office/drawing/2014/main" id="{2E4EC22C-40D7-F502-1DE8-9751F8D135B5}"/>
                  </a:ext>
                </a:extLst>
              </p:cNvPr>
              <p:cNvSpPr/>
              <p:nvPr/>
            </p:nvSpPr>
            <p:spPr>
              <a:xfrm>
                <a:off x="1624868" y="4111193"/>
                <a:ext cx="2104692" cy="48895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61" name="Rectangle: Rounded Corners 6">
                <a:extLst>
                  <a:ext uri="{FF2B5EF4-FFF2-40B4-BE49-F238E27FC236}">
                    <a16:creationId xmlns:a16="http://schemas.microsoft.com/office/drawing/2014/main" id="{F59D27D8-C075-D989-1A36-B02CDECBE36D}"/>
                  </a:ext>
                </a:extLst>
              </p:cNvPr>
              <p:cNvSpPr/>
              <p:nvPr/>
            </p:nvSpPr>
            <p:spPr>
              <a:xfrm>
                <a:off x="906372" y="3626552"/>
                <a:ext cx="2841171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62" name="Rectangle: Rounded Corners 7">
                <a:extLst>
                  <a:ext uri="{FF2B5EF4-FFF2-40B4-BE49-F238E27FC236}">
                    <a16:creationId xmlns:a16="http://schemas.microsoft.com/office/drawing/2014/main" id="{838A361B-DA85-C520-AD76-A0F1409E3BA6}"/>
                  </a:ext>
                </a:extLst>
              </p:cNvPr>
              <p:cNvSpPr/>
              <p:nvPr/>
            </p:nvSpPr>
            <p:spPr>
              <a:xfrm>
                <a:off x="1747163" y="3145021"/>
                <a:ext cx="2158444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63" name="Rectangle: Rounded Corners 8">
                <a:extLst>
                  <a:ext uri="{FF2B5EF4-FFF2-40B4-BE49-F238E27FC236}">
                    <a16:creationId xmlns:a16="http://schemas.microsoft.com/office/drawing/2014/main" id="{098713ED-5FC8-73BE-DB9B-49EE53271403}"/>
                  </a:ext>
                </a:extLst>
              </p:cNvPr>
              <p:cNvSpPr/>
              <p:nvPr/>
            </p:nvSpPr>
            <p:spPr>
              <a:xfrm>
                <a:off x="2271704" y="2679247"/>
                <a:ext cx="1790488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</p:grpSp>
        <p:sp>
          <p:nvSpPr>
            <p:cNvPr id="134" name="Freeform: Shape 9">
              <a:extLst>
                <a:ext uri="{FF2B5EF4-FFF2-40B4-BE49-F238E27FC236}">
                  <a16:creationId xmlns:a16="http://schemas.microsoft.com/office/drawing/2014/main" id="{8D0CF710-05B8-E7AD-2853-73F70CEACB89}"/>
                </a:ext>
              </a:extLst>
            </p:cNvPr>
            <p:cNvSpPr/>
            <p:nvPr/>
          </p:nvSpPr>
          <p:spPr>
            <a:xfrm>
              <a:off x="2478354" y="1962568"/>
              <a:ext cx="3335896" cy="33358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CC330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5" name="Freeform: Shape 10">
              <a:extLst>
                <a:ext uri="{FF2B5EF4-FFF2-40B4-BE49-F238E27FC236}">
                  <a16:creationId xmlns:a16="http://schemas.microsoft.com/office/drawing/2014/main" id="{F21FC5C7-AEEA-9666-71CD-B54F4210E131}"/>
                </a:ext>
              </a:extLst>
            </p:cNvPr>
            <p:cNvSpPr/>
            <p:nvPr/>
          </p:nvSpPr>
          <p:spPr>
            <a:xfrm>
              <a:off x="2676982" y="2161197"/>
              <a:ext cx="2938660" cy="29386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6" name="Freeform: Shape 16">
              <a:extLst>
                <a:ext uri="{FF2B5EF4-FFF2-40B4-BE49-F238E27FC236}">
                  <a16:creationId xmlns:a16="http://schemas.microsoft.com/office/drawing/2014/main" id="{2DFFF9A8-E717-0F89-AF53-01A3CE06E762}"/>
                </a:ext>
              </a:extLst>
            </p:cNvPr>
            <p:cNvSpPr/>
            <p:nvPr/>
          </p:nvSpPr>
          <p:spPr>
            <a:xfrm>
              <a:off x="4881090" y="2197949"/>
              <a:ext cx="122913" cy="1229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7" name="Freeform: Shape 17">
              <a:extLst>
                <a:ext uri="{FF2B5EF4-FFF2-40B4-BE49-F238E27FC236}">
                  <a16:creationId xmlns:a16="http://schemas.microsoft.com/office/drawing/2014/main" id="{EF633CA8-1C4F-1FC0-D4E8-A07E291F5725}"/>
                </a:ext>
              </a:extLst>
            </p:cNvPr>
            <p:cNvSpPr/>
            <p:nvPr/>
          </p:nvSpPr>
          <p:spPr>
            <a:xfrm>
              <a:off x="5000424" y="2006209"/>
              <a:ext cx="894812" cy="24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5931" y="21600"/>
                  </a:lnTo>
                  <a:lnTo>
                    <a:pt x="21600" y="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8" name="Freeform: Shape 18">
              <a:extLst>
                <a:ext uri="{FF2B5EF4-FFF2-40B4-BE49-F238E27FC236}">
                  <a16:creationId xmlns:a16="http://schemas.microsoft.com/office/drawing/2014/main" id="{68B25B65-F024-BDB6-D5AA-1C8C992D3E49}"/>
                </a:ext>
              </a:extLst>
            </p:cNvPr>
            <p:cNvSpPr/>
            <p:nvPr/>
          </p:nvSpPr>
          <p:spPr>
            <a:xfrm>
              <a:off x="5653310" y="2711604"/>
              <a:ext cx="1044920" cy="205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4617" y="21600"/>
                  </a:lnTo>
                  <a:lnTo>
                    <a:pt x="21600" y="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9" name="Straight Connector 24">
              <a:extLst>
                <a:ext uri="{FF2B5EF4-FFF2-40B4-BE49-F238E27FC236}">
                  <a16:creationId xmlns:a16="http://schemas.microsoft.com/office/drawing/2014/main" id="{1D066074-D073-B424-AD55-8658F06AC7D8}"/>
                </a:ext>
              </a:extLst>
            </p:cNvPr>
            <p:cNvSpPr/>
            <p:nvPr/>
          </p:nvSpPr>
          <p:spPr>
            <a:xfrm>
              <a:off x="5839564" y="3641627"/>
              <a:ext cx="1072482" cy="1"/>
            </a:xfrm>
            <a:prstGeom prst="line">
              <a:avLst/>
            </a:prstGeom>
            <a:ln>
              <a:solidFill>
                <a:srgbClr val="A09FA1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0" name="Freeform: Shape 25">
              <a:extLst>
                <a:ext uri="{FF2B5EF4-FFF2-40B4-BE49-F238E27FC236}">
                  <a16:creationId xmlns:a16="http://schemas.microsoft.com/office/drawing/2014/main" id="{DF0A149D-AD2C-5DFE-F266-A8DC1ADCBE1E}"/>
                </a:ext>
              </a:extLst>
            </p:cNvPr>
            <p:cNvSpPr/>
            <p:nvPr/>
          </p:nvSpPr>
          <p:spPr>
            <a:xfrm>
              <a:off x="5653310" y="4362051"/>
              <a:ext cx="1043100" cy="229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6988" y="0"/>
                  </a:lnTo>
                  <a:lnTo>
                    <a:pt x="21600" y="21600"/>
                  </a:lnTo>
                </a:path>
              </a:pathLst>
            </a:custGeom>
            <a:ln>
              <a:solidFill>
                <a:srgbClr val="A09FA1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1" name="Freeform: Shape 26">
              <a:extLst>
                <a:ext uri="{FF2B5EF4-FFF2-40B4-BE49-F238E27FC236}">
                  <a16:creationId xmlns:a16="http://schemas.microsoft.com/office/drawing/2014/main" id="{DB785862-16CF-6A76-57D7-4A71EEB42376}"/>
                </a:ext>
              </a:extLst>
            </p:cNvPr>
            <p:cNvSpPr/>
            <p:nvPr/>
          </p:nvSpPr>
          <p:spPr>
            <a:xfrm>
              <a:off x="5028455" y="4973940"/>
              <a:ext cx="1042006" cy="1793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8633" y="0"/>
                  </a:lnTo>
                  <a:lnTo>
                    <a:pt x="21600" y="2160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2" name="Freeform: Shape 27">
              <a:extLst>
                <a:ext uri="{FF2B5EF4-FFF2-40B4-BE49-F238E27FC236}">
                  <a16:creationId xmlns:a16="http://schemas.microsoft.com/office/drawing/2014/main" id="{E1F4E9F6-DD8F-4147-A8F2-0AE690F7862A}"/>
                </a:ext>
              </a:extLst>
            </p:cNvPr>
            <p:cNvSpPr/>
            <p:nvPr/>
          </p:nvSpPr>
          <p:spPr>
            <a:xfrm>
              <a:off x="5492041" y="2844073"/>
              <a:ext cx="122914" cy="1229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3" name="Freeform: Shape 28">
              <a:extLst>
                <a:ext uri="{FF2B5EF4-FFF2-40B4-BE49-F238E27FC236}">
                  <a16:creationId xmlns:a16="http://schemas.microsoft.com/office/drawing/2014/main" id="{B46B9F99-943B-3FEC-1FEB-1DCD044E3AEE}"/>
                </a:ext>
              </a:extLst>
            </p:cNvPr>
            <p:cNvSpPr/>
            <p:nvPr/>
          </p:nvSpPr>
          <p:spPr>
            <a:xfrm>
              <a:off x="5666199" y="3580167"/>
              <a:ext cx="122914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4" name="Freeform: Shape 29">
              <a:extLst>
                <a:ext uri="{FF2B5EF4-FFF2-40B4-BE49-F238E27FC236}">
                  <a16:creationId xmlns:a16="http://schemas.microsoft.com/office/drawing/2014/main" id="{3FC96F57-6A7A-E424-0967-973D821A4851}"/>
                </a:ext>
              </a:extLst>
            </p:cNvPr>
            <p:cNvSpPr/>
            <p:nvPr/>
          </p:nvSpPr>
          <p:spPr>
            <a:xfrm>
              <a:off x="5492041" y="4296857"/>
              <a:ext cx="122914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5" name="Freeform: Shape 30">
              <a:extLst>
                <a:ext uri="{FF2B5EF4-FFF2-40B4-BE49-F238E27FC236}">
                  <a16:creationId xmlns:a16="http://schemas.microsoft.com/office/drawing/2014/main" id="{853EE727-C737-8196-B5AE-786366E80C35}"/>
                </a:ext>
              </a:extLst>
            </p:cNvPr>
            <p:cNvSpPr/>
            <p:nvPr/>
          </p:nvSpPr>
          <p:spPr>
            <a:xfrm>
              <a:off x="4881090" y="4924884"/>
              <a:ext cx="122913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6" name="Group 2">
              <a:extLst>
                <a:ext uri="{FF2B5EF4-FFF2-40B4-BE49-F238E27FC236}">
                  <a16:creationId xmlns:a16="http://schemas.microsoft.com/office/drawing/2014/main" id="{F002AD6B-3A0F-118F-86BE-AAEC8279D9A6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747626" y="2419694"/>
              <a:ext cx="2447009" cy="2188739"/>
              <a:chOff x="2884" y="1335"/>
              <a:chExt cx="1677" cy="1500"/>
            </a:xfrm>
            <a:solidFill>
              <a:schemeClr val="bg1">
                <a:lumMod val="75000"/>
              </a:schemeClr>
            </a:solidFill>
          </p:grpSpPr>
          <p:sp>
            <p:nvSpPr>
              <p:cNvPr id="149" name="Freeform: Shape 32">
                <a:extLst>
                  <a:ext uri="{FF2B5EF4-FFF2-40B4-BE49-F238E27FC236}">
                    <a16:creationId xmlns:a16="http://schemas.microsoft.com/office/drawing/2014/main" id="{6525E28E-76C0-7EB4-9701-EBFF0B714A82}"/>
                  </a:ext>
                </a:extLst>
              </p:cNvPr>
              <p:cNvSpPr/>
              <p:nvPr/>
            </p:nvSpPr>
            <p:spPr bwMode="auto">
              <a:xfrm>
                <a:off x="2884" y="1775"/>
                <a:ext cx="443" cy="684"/>
              </a:xfrm>
              <a:custGeom>
                <a:avLst/>
                <a:gdLst>
                  <a:gd name="T0" fmla="*/ 168 w 213"/>
                  <a:gd name="T1" fmla="*/ 137 h 329"/>
                  <a:gd name="T2" fmla="*/ 165 w 213"/>
                  <a:gd name="T3" fmla="*/ 139 h 329"/>
                  <a:gd name="T4" fmla="*/ 153 w 213"/>
                  <a:gd name="T5" fmla="*/ 134 h 329"/>
                  <a:gd name="T6" fmla="*/ 137 w 213"/>
                  <a:gd name="T7" fmla="*/ 147 h 329"/>
                  <a:gd name="T8" fmla="*/ 125 w 213"/>
                  <a:gd name="T9" fmla="*/ 175 h 329"/>
                  <a:gd name="T10" fmla="*/ 121 w 213"/>
                  <a:gd name="T11" fmla="*/ 185 h 329"/>
                  <a:gd name="T12" fmla="*/ 109 w 213"/>
                  <a:gd name="T13" fmla="*/ 225 h 329"/>
                  <a:gd name="T14" fmla="*/ 109 w 213"/>
                  <a:gd name="T15" fmla="*/ 238 h 329"/>
                  <a:gd name="T16" fmla="*/ 94 w 213"/>
                  <a:gd name="T17" fmla="*/ 225 h 329"/>
                  <a:gd name="T18" fmla="*/ 71 w 213"/>
                  <a:gd name="T19" fmla="*/ 213 h 329"/>
                  <a:gd name="T20" fmla="*/ 53 w 213"/>
                  <a:gd name="T21" fmla="*/ 215 h 329"/>
                  <a:gd name="T22" fmla="*/ 31 w 213"/>
                  <a:gd name="T23" fmla="*/ 225 h 329"/>
                  <a:gd name="T24" fmla="*/ 32 w 213"/>
                  <a:gd name="T25" fmla="*/ 271 h 329"/>
                  <a:gd name="T26" fmla="*/ 49 w 213"/>
                  <a:gd name="T27" fmla="*/ 281 h 329"/>
                  <a:gd name="T28" fmla="*/ 59 w 213"/>
                  <a:gd name="T29" fmla="*/ 275 h 329"/>
                  <a:gd name="T30" fmla="*/ 73 w 213"/>
                  <a:gd name="T31" fmla="*/ 261 h 329"/>
                  <a:gd name="T32" fmla="*/ 77 w 213"/>
                  <a:gd name="T33" fmla="*/ 262 h 329"/>
                  <a:gd name="T34" fmla="*/ 83 w 213"/>
                  <a:gd name="T35" fmla="*/ 329 h 329"/>
                  <a:gd name="T36" fmla="*/ 63 w 213"/>
                  <a:gd name="T37" fmla="*/ 314 h 329"/>
                  <a:gd name="T38" fmla="*/ 57 w 213"/>
                  <a:gd name="T39" fmla="*/ 305 h 329"/>
                  <a:gd name="T40" fmla="*/ 19 w 213"/>
                  <a:gd name="T41" fmla="*/ 287 h 329"/>
                  <a:gd name="T42" fmla="*/ 14 w 213"/>
                  <a:gd name="T43" fmla="*/ 279 h 329"/>
                  <a:gd name="T44" fmla="*/ 7 w 213"/>
                  <a:gd name="T45" fmla="*/ 133 h 329"/>
                  <a:gd name="T46" fmla="*/ 28 w 213"/>
                  <a:gd name="T47" fmla="*/ 35 h 329"/>
                  <a:gd name="T48" fmla="*/ 34 w 213"/>
                  <a:gd name="T49" fmla="*/ 25 h 329"/>
                  <a:gd name="T50" fmla="*/ 43 w 213"/>
                  <a:gd name="T51" fmla="*/ 32 h 329"/>
                  <a:gd name="T52" fmla="*/ 45 w 213"/>
                  <a:gd name="T53" fmla="*/ 34 h 329"/>
                  <a:gd name="T54" fmla="*/ 79 w 213"/>
                  <a:gd name="T55" fmla="*/ 51 h 329"/>
                  <a:gd name="T56" fmla="*/ 93 w 213"/>
                  <a:gd name="T57" fmla="*/ 64 h 329"/>
                  <a:gd name="T58" fmla="*/ 97 w 213"/>
                  <a:gd name="T59" fmla="*/ 73 h 329"/>
                  <a:gd name="T60" fmla="*/ 106 w 213"/>
                  <a:gd name="T61" fmla="*/ 71 h 329"/>
                  <a:gd name="T62" fmla="*/ 116 w 213"/>
                  <a:gd name="T63" fmla="*/ 49 h 329"/>
                  <a:gd name="T64" fmla="*/ 114 w 213"/>
                  <a:gd name="T65" fmla="*/ 30 h 329"/>
                  <a:gd name="T66" fmla="*/ 117 w 213"/>
                  <a:gd name="T67" fmla="*/ 1 h 329"/>
                  <a:gd name="T68" fmla="*/ 122 w 213"/>
                  <a:gd name="T69" fmla="*/ 0 h 329"/>
                  <a:gd name="T70" fmla="*/ 141 w 213"/>
                  <a:gd name="T71" fmla="*/ 9 h 329"/>
                  <a:gd name="T72" fmla="*/ 151 w 213"/>
                  <a:gd name="T73" fmla="*/ 21 h 329"/>
                  <a:gd name="T74" fmla="*/ 164 w 213"/>
                  <a:gd name="T75" fmla="*/ 24 h 329"/>
                  <a:gd name="T76" fmla="*/ 180 w 213"/>
                  <a:gd name="T77" fmla="*/ 27 h 329"/>
                  <a:gd name="T78" fmla="*/ 193 w 213"/>
                  <a:gd name="T79" fmla="*/ 51 h 329"/>
                  <a:gd name="T80" fmla="*/ 205 w 213"/>
                  <a:gd name="T81" fmla="*/ 60 h 329"/>
                  <a:gd name="T82" fmla="*/ 210 w 213"/>
                  <a:gd name="T83" fmla="*/ 72 h 329"/>
                  <a:gd name="T84" fmla="*/ 190 w 213"/>
                  <a:gd name="T85" fmla="*/ 86 h 329"/>
                  <a:gd name="T86" fmla="*/ 165 w 213"/>
                  <a:gd name="T87" fmla="*/ 92 h 329"/>
                  <a:gd name="T88" fmla="*/ 162 w 213"/>
                  <a:gd name="T89" fmla="*/ 98 h 329"/>
                  <a:gd name="T90" fmla="*/ 166 w 213"/>
                  <a:gd name="T91" fmla="*/ 101 h 329"/>
                  <a:gd name="T92" fmla="*/ 194 w 213"/>
                  <a:gd name="T93" fmla="*/ 118 h 329"/>
                  <a:gd name="T94" fmla="*/ 165 w 213"/>
                  <a:gd name="T95" fmla="*/ 117 h 329"/>
                  <a:gd name="T96" fmla="*/ 165 w 213"/>
                  <a:gd name="T97" fmla="*/ 128 h 329"/>
                  <a:gd name="T98" fmla="*/ 168 w 213"/>
                  <a:gd name="T99" fmla="*/ 137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13" h="329">
                    <a:moveTo>
                      <a:pt x="168" y="137"/>
                    </a:moveTo>
                    <a:cubicBezTo>
                      <a:pt x="167" y="138"/>
                      <a:pt x="166" y="139"/>
                      <a:pt x="165" y="139"/>
                    </a:cubicBezTo>
                    <a:cubicBezTo>
                      <a:pt x="161" y="137"/>
                      <a:pt x="156" y="133"/>
                      <a:pt x="153" y="134"/>
                    </a:cubicBezTo>
                    <a:cubicBezTo>
                      <a:pt x="147" y="137"/>
                      <a:pt x="141" y="141"/>
                      <a:pt x="137" y="147"/>
                    </a:cubicBezTo>
                    <a:cubicBezTo>
                      <a:pt x="132" y="156"/>
                      <a:pt x="129" y="166"/>
                      <a:pt x="125" y="175"/>
                    </a:cubicBezTo>
                    <a:cubicBezTo>
                      <a:pt x="124" y="178"/>
                      <a:pt x="123" y="182"/>
                      <a:pt x="121" y="185"/>
                    </a:cubicBezTo>
                    <a:cubicBezTo>
                      <a:pt x="111" y="197"/>
                      <a:pt x="106" y="210"/>
                      <a:pt x="109" y="225"/>
                    </a:cubicBezTo>
                    <a:cubicBezTo>
                      <a:pt x="110" y="229"/>
                      <a:pt x="109" y="233"/>
                      <a:pt x="109" y="238"/>
                    </a:cubicBezTo>
                    <a:cubicBezTo>
                      <a:pt x="100" y="237"/>
                      <a:pt x="95" y="233"/>
                      <a:pt x="94" y="225"/>
                    </a:cubicBezTo>
                    <a:cubicBezTo>
                      <a:pt x="93" y="215"/>
                      <a:pt x="80" y="209"/>
                      <a:pt x="71" y="213"/>
                    </a:cubicBezTo>
                    <a:cubicBezTo>
                      <a:pt x="65" y="215"/>
                      <a:pt x="59" y="215"/>
                      <a:pt x="53" y="215"/>
                    </a:cubicBezTo>
                    <a:cubicBezTo>
                      <a:pt x="42" y="213"/>
                      <a:pt x="34" y="215"/>
                      <a:pt x="31" y="225"/>
                    </a:cubicBezTo>
                    <a:cubicBezTo>
                      <a:pt x="25" y="240"/>
                      <a:pt x="23" y="256"/>
                      <a:pt x="32" y="271"/>
                    </a:cubicBezTo>
                    <a:cubicBezTo>
                      <a:pt x="35" y="276"/>
                      <a:pt x="43" y="279"/>
                      <a:pt x="49" y="281"/>
                    </a:cubicBezTo>
                    <a:cubicBezTo>
                      <a:pt x="52" y="282"/>
                      <a:pt x="56" y="278"/>
                      <a:pt x="59" y="275"/>
                    </a:cubicBezTo>
                    <a:cubicBezTo>
                      <a:pt x="64" y="271"/>
                      <a:pt x="68" y="266"/>
                      <a:pt x="73" y="261"/>
                    </a:cubicBezTo>
                    <a:cubicBezTo>
                      <a:pt x="74" y="261"/>
                      <a:pt x="75" y="262"/>
                      <a:pt x="77" y="262"/>
                    </a:cubicBezTo>
                    <a:cubicBezTo>
                      <a:pt x="79" y="284"/>
                      <a:pt x="80" y="306"/>
                      <a:pt x="83" y="329"/>
                    </a:cubicBezTo>
                    <a:cubicBezTo>
                      <a:pt x="71" y="327"/>
                      <a:pt x="65" y="325"/>
                      <a:pt x="63" y="314"/>
                    </a:cubicBezTo>
                    <a:cubicBezTo>
                      <a:pt x="63" y="311"/>
                      <a:pt x="60" y="306"/>
                      <a:pt x="57" y="305"/>
                    </a:cubicBezTo>
                    <a:cubicBezTo>
                      <a:pt x="44" y="298"/>
                      <a:pt x="31" y="293"/>
                      <a:pt x="19" y="287"/>
                    </a:cubicBezTo>
                    <a:cubicBezTo>
                      <a:pt x="17" y="286"/>
                      <a:pt x="15" y="282"/>
                      <a:pt x="14" y="279"/>
                    </a:cubicBezTo>
                    <a:cubicBezTo>
                      <a:pt x="4" y="230"/>
                      <a:pt x="0" y="181"/>
                      <a:pt x="7" y="133"/>
                    </a:cubicBezTo>
                    <a:cubicBezTo>
                      <a:pt x="12" y="100"/>
                      <a:pt x="21" y="67"/>
                      <a:pt x="28" y="35"/>
                    </a:cubicBezTo>
                    <a:cubicBezTo>
                      <a:pt x="29" y="31"/>
                      <a:pt x="32" y="29"/>
                      <a:pt x="34" y="25"/>
                    </a:cubicBezTo>
                    <a:cubicBezTo>
                      <a:pt x="37" y="28"/>
                      <a:pt x="40" y="30"/>
                      <a:pt x="43" y="32"/>
                    </a:cubicBezTo>
                    <a:cubicBezTo>
                      <a:pt x="44" y="32"/>
                      <a:pt x="44" y="34"/>
                      <a:pt x="45" y="34"/>
                    </a:cubicBezTo>
                    <a:cubicBezTo>
                      <a:pt x="58" y="36"/>
                      <a:pt x="68" y="46"/>
                      <a:pt x="79" y="51"/>
                    </a:cubicBezTo>
                    <a:cubicBezTo>
                      <a:pt x="86" y="54"/>
                      <a:pt x="90" y="57"/>
                      <a:pt x="93" y="64"/>
                    </a:cubicBezTo>
                    <a:cubicBezTo>
                      <a:pt x="94" y="67"/>
                      <a:pt x="95" y="70"/>
                      <a:pt x="97" y="73"/>
                    </a:cubicBezTo>
                    <a:cubicBezTo>
                      <a:pt x="100" y="76"/>
                      <a:pt x="104" y="77"/>
                      <a:pt x="106" y="71"/>
                    </a:cubicBezTo>
                    <a:cubicBezTo>
                      <a:pt x="109" y="64"/>
                      <a:pt x="112" y="56"/>
                      <a:pt x="116" y="49"/>
                    </a:cubicBezTo>
                    <a:cubicBezTo>
                      <a:pt x="120" y="42"/>
                      <a:pt x="120" y="36"/>
                      <a:pt x="114" y="30"/>
                    </a:cubicBezTo>
                    <a:cubicBezTo>
                      <a:pt x="110" y="25"/>
                      <a:pt x="113" y="4"/>
                      <a:pt x="117" y="1"/>
                    </a:cubicBezTo>
                    <a:cubicBezTo>
                      <a:pt x="118" y="0"/>
                      <a:pt x="120" y="0"/>
                      <a:pt x="122" y="0"/>
                    </a:cubicBezTo>
                    <a:cubicBezTo>
                      <a:pt x="128" y="3"/>
                      <a:pt x="135" y="6"/>
                      <a:pt x="141" y="9"/>
                    </a:cubicBezTo>
                    <a:cubicBezTo>
                      <a:pt x="145" y="12"/>
                      <a:pt x="148" y="17"/>
                      <a:pt x="151" y="21"/>
                    </a:cubicBezTo>
                    <a:cubicBezTo>
                      <a:pt x="154" y="29"/>
                      <a:pt x="158" y="30"/>
                      <a:pt x="164" y="24"/>
                    </a:cubicBezTo>
                    <a:cubicBezTo>
                      <a:pt x="172" y="16"/>
                      <a:pt x="176" y="17"/>
                      <a:pt x="180" y="27"/>
                    </a:cubicBezTo>
                    <a:cubicBezTo>
                      <a:pt x="184" y="36"/>
                      <a:pt x="188" y="44"/>
                      <a:pt x="193" y="51"/>
                    </a:cubicBezTo>
                    <a:cubicBezTo>
                      <a:pt x="196" y="55"/>
                      <a:pt x="200" y="58"/>
                      <a:pt x="205" y="60"/>
                    </a:cubicBezTo>
                    <a:cubicBezTo>
                      <a:pt x="213" y="62"/>
                      <a:pt x="213" y="67"/>
                      <a:pt x="210" y="72"/>
                    </a:cubicBezTo>
                    <a:cubicBezTo>
                      <a:pt x="206" y="81"/>
                      <a:pt x="199" y="85"/>
                      <a:pt x="190" y="86"/>
                    </a:cubicBezTo>
                    <a:cubicBezTo>
                      <a:pt x="181" y="87"/>
                      <a:pt x="173" y="90"/>
                      <a:pt x="165" y="92"/>
                    </a:cubicBezTo>
                    <a:cubicBezTo>
                      <a:pt x="164" y="93"/>
                      <a:pt x="163" y="96"/>
                      <a:pt x="162" y="98"/>
                    </a:cubicBezTo>
                    <a:cubicBezTo>
                      <a:pt x="162" y="99"/>
                      <a:pt x="165" y="101"/>
                      <a:pt x="166" y="101"/>
                    </a:cubicBezTo>
                    <a:cubicBezTo>
                      <a:pt x="178" y="103"/>
                      <a:pt x="186" y="108"/>
                      <a:pt x="194" y="118"/>
                    </a:cubicBezTo>
                    <a:cubicBezTo>
                      <a:pt x="186" y="130"/>
                      <a:pt x="181" y="131"/>
                      <a:pt x="165" y="117"/>
                    </a:cubicBezTo>
                    <a:cubicBezTo>
                      <a:pt x="165" y="122"/>
                      <a:pt x="165" y="125"/>
                      <a:pt x="165" y="128"/>
                    </a:cubicBezTo>
                    <a:cubicBezTo>
                      <a:pt x="166" y="132"/>
                      <a:pt x="167" y="135"/>
                      <a:pt x="168" y="137"/>
                    </a:cubicBezTo>
                    <a:close/>
                  </a:path>
                </a:pathLst>
              </a:custGeom>
              <a:solidFill>
                <a:srgbClr val="C00000">
                  <a:alpha val="3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Freeform: Shape 33">
                <a:extLst>
                  <a:ext uri="{FF2B5EF4-FFF2-40B4-BE49-F238E27FC236}">
                    <a16:creationId xmlns:a16="http://schemas.microsoft.com/office/drawing/2014/main" id="{D5D24B06-F1C7-15B3-2D6B-45796ED68C3E}"/>
                  </a:ext>
                </a:extLst>
              </p:cNvPr>
              <p:cNvSpPr/>
              <p:nvPr/>
            </p:nvSpPr>
            <p:spPr bwMode="auto">
              <a:xfrm>
                <a:off x="3335" y="1335"/>
                <a:ext cx="560" cy="395"/>
              </a:xfrm>
              <a:custGeom>
                <a:avLst/>
                <a:gdLst>
                  <a:gd name="T0" fmla="*/ 221 w 269"/>
                  <a:gd name="T1" fmla="*/ 20 h 190"/>
                  <a:gd name="T2" fmla="*/ 238 w 269"/>
                  <a:gd name="T3" fmla="*/ 14 h 190"/>
                  <a:gd name="T4" fmla="*/ 261 w 269"/>
                  <a:gd name="T5" fmla="*/ 9 h 190"/>
                  <a:gd name="T6" fmla="*/ 269 w 269"/>
                  <a:gd name="T7" fmla="*/ 13 h 190"/>
                  <a:gd name="T8" fmla="*/ 263 w 269"/>
                  <a:gd name="T9" fmla="*/ 19 h 190"/>
                  <a:gd name="T10" fmla="*/ 240 w 269"/>
                  <a:gd name="T11" fmla="*/ 33 h 190"/>
                  <a:gd name="T12" fmla="*/ 235 w 269"/>
                  <a:gd name="T13" fmla="*/ 49 h 190"/>
                  <a:gd name="T14" fmla="*/ 237 w 269"/>
                  <a:gd name="T15" fmla="*/ 80 h 190"/>
                  <a:gd name="T16" fmla="*/ 229 w 269"/>
                  <a:gd name="T17" fmla="*/ 86 h 190"/>
                  <a:gd name="T18" fmla="*/ 214 w 269"/>
                  <a:gd name="T19" fmla="*/ 88 h 190"/>
                  <a:gd name="T20" fmla="*/ 220 w 269"/>
                  <a:gd name="T21" fmla="*/ 102 h 190"/>
                  <a:gd name="T22" fmla="*/ 220 w 269"/>
                  <a:gd name="T23" fmla="*/ 104 h 190"/>
                  <a:gd name="T24" fmla="*/ 216 w 269"/>
                  <a:gd name="T25" fmla="*/ 119 h 190"/>
                  <a:gd name="T26" fmla="*/ 209 w 269"/>
                  <a:gd name="T27" fmla="*/ 130 h 190"/>
                  <a:gd name="T28" fmla="*/ 185 w 269"/>
                  <a:gd name="T29" fmla="*/ 135 h 190"/>
                  <a:gd name="T30" fmla="*/ 149 w 269"/>
                  <a:gd name="T31" fmla="*/ 153 h 190"/>
                  <a:gd name="T32" fmla="*/ 131 w 269"/>
                  <a:gd name="T33" fmla="*/ 180 h 190"/>
                  <a:gd name="T34" fmla="*/ 120 w 269"/>
                  <a:gd name="T35" fmla="*/ 189 h 190"/>
                  <a:gd name="T36" fmla="*/ 102 w 269"/>
                  <a:gd name="T37" fmla="*/ 174 h 190"/>
                  <a:gd name="T38" fmla="*/ 89 w 269"/>
                  <a:gd name="T39" fmla="*/ 141 h 190"/>
                  <a:gd name="T40" fmla="*/ 88 w 269"/>
                  <a:gd name="T41" fmla="*/ 138 h 190"/>
                  <a:gd name="T42" fmla="*/ 88 w 269"/>
                  <a:gd name="T43" fmla="*/ 117 h 190"/>
                  <a:gd name="T44" fmla="*/ 55 w 269"/>
                  <a:gd name="T45" fmla="*/ 71 h 190"/>
                  <a:gd name="T46" fmla="*/ 26 w 269"/>
                  <a:gd name="T47" fmla="*/ 64 h 190"/>
                  <a:gd name="T48" fmla="*/ 16 w 269"/>
                  <a:gd name="T49" fmla="*/ 55 h 190"/>
                  <a:gd name="T50" fmla="*/ 4 w 269"/>
                  <a:gd name="T51" fmla="*/ 45 h 190"/>
                  <a:gd name="T52" fmla="*/ 1 w 269"/>
                  <a:gd name="T53" fmla="*/ 44 h 190"/>
                  <a:gd name="T54" fmla="*/ 0 w 269"/>
                  <a:gd name="T55" fmla="*/ 42 h 190"/>
                  <a:gd name="T56" fmla="*/ 13 w 269"/>
                  <a:gd name="T57" fmla="*/ 41 h 190"/>
                  <a:gd name="T58" fmla="*/ 24 w 269"/>
                  <a:gd name="T59" fmla="*/ 40 h 190"/>
                  <a:gd name="T60" fmla="*/ 33 w 269"/>
                  <a:gd name="T61" fmla="*/ 29 h 190"/>
                  <a:gd name="T62" fmla="*/ 21 w 269"/>
                  <a:gd name="T63" fmla="*/ 22 h 190"/>
                  <a:gd name="T64" fmla="*/ 31 w 269"/>
                  <a:gd name="T65" fmla="*/ 20 h 190"/>
                  <a:gd name="T66" fmla="*/ 58 w 269"/>
                  <a:gd name="T67" fmla="*/ 12 h 190"/>
                  <a:gd name="T68" fmla="*/ 79 w 269"/>
                  <a:gd name="T69" fmla="*/ 12 h 190"/>
                  <a:gd name="T70" fmla="*/ 101 w 269"/>
                  <a:gd name="T71" fmla="*/ 12 h 190"/>
                  <a:gd name="T72" fmla="*/ 159 w 269"/>
                  <a:gd name="T73" fmla="*/ 5 h 190"/>
                  <a:gd name="T74" fmla="*/ 176 w 269"/>
                  <a:gd name="T75" fmla="*/ 2 h 190"/>
                  <a:gd name="T76" fmla="*/ 216 w 269"/>
                  <a:gd name="T77" fmla="*/ 2 h 190"/>
                  <a:gd name="T78" fmla="*/ 221 w 269"/>
                  <a:gd name="T79" fmla="*/ 2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69" h="190">
                    <a:moveTo>
                      <a:pt x="221" y="20"/>
                    </a:moveTo>
                    <a:cubicBezTo>
                      <a:pt x="226" y="18"/>
                      <a:pt x="232" y="15"/>
                      <a:pt x="238" y="14"/>
                    </a:cubicBezTo>
                    <a:cubicBezTo>
                      <a:pt x="246" y="11"/>
                      <a:pt x="254" y="10"/>
                      <a:pt x="261" y="9"/>
                    </a:cubicBezTo>
                    <a:cubicBezTo>
                      <a:pt x="264" y="9"/>
                      <a:pt x="266" y="12"/>
                      <a:pt x="269" y="13"/>
                    </a:cubicBezTo>
                    <a:cubicBezTo>
                      <a:pt x="267" y="15"/>
                      <a:pt x="265" y="18"/>
                      <a:pt x="263" y="19"/>
                    </a:cubicBezTo>
                    <a:cubicBezTo>
                      <a:pt x="255" y="24"/>
                      <a:pt x="247" y="28"/>
                      <a:pt x="240" y="33"/>
                    </a:cubicBezTo>
                    <a:cubicBezTo>
                      <a:pt x="234" y="36"/>
                      <a:pt x="233" y="41"/>
                      <a:pt x="235" y="49"/>
                    </a:cubicBezTo>
                    <a:cubicBezTo>
                      <a:pt x="238" y="59"/>
                      <a:pt x="237" y="70"/>
                      <a:pt x="237" y="80"/>
                    </a:cubicBezTo>
                    <a:cubicBezTo>
                      <a:pt x="237" y="82"/>
                      <a:pt x="232" y="85"/>
                      <a:pt x="229" y="86"/>
                    </a:cubicBezTo>
                    <a:cubicBezTo>
                      <a:pt x="224" y="87"/>
                      <a:pt x="219" y="87"/>
                      <a:pt x="214" y="88"/>
                    </a:cubicBezTo>
                    <a:cubicBezTo>
                      <a:pt x="216" y="93"/>
                      <a:pt x="218" y="97"/>
                      <a:pt x="220" y="102"/>
                    </a:cubicBezTo>
                    <a:cubicBezTo>
                      <a:pt x="220" y="103"/>
                      <a:pt x="220" y="103"/>
                      <a:pt x="220" y="104"/>
                    </a:cubicBezTo>
                    <a:cubicBezTo>
                      <a:pt x="215" y="108"/>
                      <a:pt x="205" y="110"/>
                      <a:pt x="216" y="119"/>
                    </a:cubicBezTo>
                    <a:cubicBezTo>
                      <a:pt x="220" y="122"/>
                      <a:pt x="215" y="129"/>
                      <a:pt x="209" y="130"/>
                    </a:cubicBezTo>
                    <a:cubicBezTo>
                      <a:pt x="201" y="132"/>
                      <a:pt x="193" y="132"/>
                      <a:pt x="185" y="135"/>
                    </a:cubicBezTo>
                    <a:cubicBezTo>
                      <a:pt x="173" y="140"/>
                      <a:pt x="160" y="145"/>
                      <a:pt x="149" y="153"/>
                    </a:cubicBezTo>
                    <a:cubicBezTo>
                      <a:pt x="141" y="159"/>
                      <a:pt x="137" y="171"/>
                      <a:pt x="131" y="180"/>
                    </a:cubicBezTo>
                    <a:cubicBezTo>
                      <a:pt x="128" y="184"/>
                      <a:pt x="121" y="190"/>
                      <a:pt x="120" y="189"/>
                    </a:cubicBezTo>
                    <a:cubicBezTo>
                      <a:pt x="113" y="186"/>
                      <a:pt x="105" y="181"/>
                      <a:pt x="102" y="174"/>
                    </a:cubicBezTo>
                    <a:cubicBezTo>
                      <a:pt x="96" y="164"/>
                      <a:pt x="93" y="152"/>
                      <a:pt x="89" y="141"/>
                    </a:cubicBezTo>
                    <a:cubicBezTo>
                      <a:pt x="89" y="140"/>
                      <a:pt x="88" y="138"/>
                      <a:pt x="88" y="138"/>
                    </a:cubicBezTo>
                    <a:cubicBezTo>
                      <a:pt x="94" y="131"/>
                      <a:pt x="88" y="124"/>
                      <a:pt x="88" y="117"/>
                    </a:cubicBezTo>
                    <a:cubicBezTo>
                      <a:pt x="87" y="94"/>
                      <a:pt x="72" y="81"/>
                      <a:pt x="55" y="71"/>
                    </a:cubicBezTo>
                    <a:cubicBezTo>
                      <a:pt x="47" y="66"/>
                      <a:pt x="36" y="66"/>
                      <a:pt x="26" y="64"/>
                    </a:cubicBezTo>
                    <a:cubicBezTo>
                      <a:pt x="21" y="63"/>
                      <a:pt x="14" y="65"/>
                      <a:pt x="16" y="55"/>
                    </a:cubicBezTo>
                    <a:cubicBezTo>
                      <a:pt x="17" y="52"/>
                      <a:pt x="9" y="48"/>
                      <a:pt x="4" y="45"/>
                    </a:cubicBezTo>
                    <a:cubicBezTo>
                      <a:pt x="3" y="45"/>
                      <a:pt x="2" y="45"/>
                      <a:pt x="1" y="44"/>
                    </a:cubicBezTo>
                    <a:cubicBezTo>
                      <a:pt x="1" y="43"/>
                      <a:pt x="0" y="43"/>
                      <a:pt x="0" y="42"/>
                    </a:cubicBezTo>
                    <a:cubicBezTo>
                      <a:pt x="4" y="41"/>
                      <a:pt x="8" y="41"/>
                      <a:pt x="13" y="41"/>
                    </a:cubicBezTo>
                    <a:cubicBezTo>
                      <a:pt x="16" y="40"/>
                      <a:pt x="21" y="42"/>
                      <a:pt x="24" y="40"/>
                    </a:cubicBezTo>
                    <a:cubicBezTo>
                      <a:pt x="27" y="38"/>
                      <a:pt x="30" y="33"/>
                      <a:pt x="33" y="29"/>
                    </a:cubicBezTo>
                    <a:cubicBezTo>
                      <a:pt x="29" y="27"/>
                      <a:pt x="26" y="25"/>
                      <a:pt x="21" y="22"/>
                    </a:cubicBezTo>
                    <a:cubicBezTo>
                      <a:pt x="25" y="21"/>
                      <a:pt x="28" y="20"/>
                      <a:pt x="31" y="20"/>
                    </a:cubicBezTo>
                    <a:cubicBezTo>
                      <a:pt x="41" y="20"/>
                      <a:pt x="50" y="19"/>
                      <a:pt x="58" y="12"/>
                    </a:cubicBezTo>
                    <a:cubicBezTo>
                      <a:pt x="62" y="8"/>
                      <a:pt x="73" y="9"/>
                      <a:pt x="79" y="12"/>
                    </a:cubicBezTo>
                    <a:cubicBezTo>
                      <a:pt x="87" y="14"/>
                      <a:pt x="92" y="16"/>
                      <a:pt x="101" y="12"/>
                    </a:cubicBezTo>
                    <a:cubicBezTo>
                      <a:pt x="119" y="6"/>
                      <a:pt x="139" y="2"/>
                      <a:pt x="159" y="5"/>
                    </a:cubicBezTo>
                    <a:cubicBezTo>
                      <a:pt x="165" y="6"/>
                      <a:pt x="171" y="2"/>
                      <a:pt x="176" y="2"/>
                    </a:cubicBezTo>
                    <a:cubicBezTo>
                      <a:pt x="190" y="1"/>
                      <a:pt x="203" y="0"/>
                      <a:pt x="216" y="2"/>
                    </a:cubicBezTo>
                    <a:cubicBezTo>
                      <a:pt x="218" y="2"/>
                      <a:pt x="219" y="12"/>
                      <a:pt x="221" y="20"/>
                    </a:cubicBezTo>
                    <a:close/>
                  </a:path>
                </a:pathLst>
              </a:custGeom>
              <a:solidFill>
                <a:srgbClr val="C00000">
                  <a:alpha val="3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Freeform: Shape 34">
                <a:extLst>
                  <a:ext uri="{FF2B5EF4-FFF2-40B4-BE49-F238E27FC236}">
                    <a16:creationId xmlns:a16="http://schemas.microsoft.com/office/drawing/2014/main" id="{72565972-F024-50C3-ECA6-88146D5251FD}"/>
                  </a:ext>
                </a:extLst>
              </p:cNvPr>
              <p:cNvSpPr/>
              <p:nvPr/>
            </p:nvSpPr>
            <p:spPr bwMode="auto">
              <a:xfrm>
                <a:off x="2977" y="1584"/>
                <a:ext cx="302" cy="196"/>
              </a:xfrm>
              <a:custGeom>
                <a:avLst/>
                <a:gdLst>
                  <a:gd name="T0" fmla="*/ 0 w 145"/>
                  <a:gd name="T1" fmla="*/ 84 h 94"/>
                  <a:gd name="T2" fmla="*/ 24 w 145"/>
                  <a:gd name="T3" fmla="*/ 38 h 94"/>
                  <a:gd name="T4" fmla="*/ 44 w 145"/>
                  <a:gd name="T5" fmla="*/ 39 h 94"/>
                  <a:gd name="T6" fmla="*/ 37 w 145"/>
                  <a:gd name="T7" fmla="*/ 21 h 94"/>
                  <a:gd name="T8" fmla="*/ 52 w 145"/>
                  <a:gd name="T9" fmla="*/ 2 h 94"/>
                  <a:gd name="T10" fmla="*/ 55 w 145"/>
                  <a:gd name="T11" fmla="*/ 0 h 94"/>
                  <a:gd name="T12" fmla="*/ 85 w 145"/>
                  <a:gd name="T13" fmla="*/ 8 h 94"/>
                  <a:gd name="T14" fmla="*/ 106 w 145"/>
                  <a:gd name="T15" fmla="*/ 17 h 94"/>
                  <a:gd name="T16" fmla="*/ 118 w 145"/>
                  <a:gd name="T17" fmla="*/ 38 h 94"/>
                  <a:gd name="T18" fmla="*/ 123 w 145"/>
                  <a:gd name="T19" fmla="*/ 49 h 94"/>
                  <a:gd name="T20" fmla="*/ 145 w 145"/>
                  <a:gd name="T21" fmla="*/ 58 h 94"/>
                  <a:gd name="T22" fmla="*/ 132 w 145"/>
                  <a:gd name="T23" fmla="*/ 74 h 94"/>
                  <a:gd name="T24" fmla="*/ 120 w 145"/>
                  <a:gd name="T25" fmla="*/ 66 h 94"/>
                  <a:gd name="T26" fmla="*/ 118 w 145"/>
                  <a:gd name="T27" fmla="*/ 68 h 94"/>
                  <a:gd name="T28" fmla="*/ 124 w 145"/>
                  <a:gd name="T29" fmla="*/ 77 h 94"/>
                  <a:gd name="T30" fmla="*/ 122 w 145"/>
                  <a:gd name="T31" fmla="*/ 88 h 94"/>
                  <a:gd name="T32" fmla="*/ 110 w 145"/>
                  <a:gd name="T33" fmla="*/ 94 h 94"/>
                  <a:gd name="T34" fmla="*/ 79 w 145"/>
                  <a:gd name="T35" fmla="*/ 70 h 94"/>
                  <a:gd name="T36" fmla="*/ 92 w 145"/>
                  <a:gd name="T37" fmla="*/ 42 h 94"/>
                  <a:gd name="T38" fmla="*/ 86 w 145"/>
                  <a:gd name="T39" fmla="*/ 36 h 94"/>
                  <a:gd name="T40" fmla="*/ 66 w 145"/>
                  <a:gd name="T41" fmla="*/ 26 h 94"/>
                  <a:gd name="T42" fmla="*/ 52 w 145"/>
                  <a:gd name="T43" fmla="*/ 31 h 94"/>
                  <a:gd name="T44" fmla="*/ 58 w 145"/>
                  <a:gd name="T45" fmla="*/ 42 h 94"/>
                  <a:gd name="T46" fmla="*/ 40 w 145"/>
                  <a:gd name="T47" fmla="*/ 67 h 94"/>
                  <a:gd name="T48" fmla="*/ 55 w 145"/>
                  <a:gd name="T49" fmla="*/ 78 h 94"/>
                  <a:gd name="T50" fmla="*/ 28 w 145"/>
                  <a:gd name="T51" fmla="*/ 66 h 94"/>
                  <a:gd name="T52" fmla="*/ 2 w 145"/>
                  <a:gd name="T53" fmla="*/ 87 h 94"/>
                  <a:gd name="T54" fmla="*/ 0 w 145"/>
                  <a:gd name="T55" fmla="*/ 8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5" h="94">
                    <a:moveTo>
                      <a:pt x="0" y="84"/>
                    </a:moveTo>
                    <a:cubicBezTo>
                      <a:pt x="8" y="69"/>
                      <a:pt x="16" y="54"/>
                      <a:pt x="24" y="38"/>
                    </a:cubicBezTo>
                    <a:cubicBezTo>
                      <a:pt x="32" y="41"/>
                      <a:pt x="37" y="48"/>
                      <a:pt x="44" y="39"/>
                    </a:cubicBezTo>
                    <a:cubicBezTo>
                      <a:pt x="51" y="29"/>
                      <a:pt x="39" y="27"/>
                      <a:pt x="37" y="21"/>
                    </a:cubicBezTo>
                    <a:cubicBezTo>
                      <a:pt x="42" y="15"/>
                      <a:pt x="47" y="8"/>
                      <a:pt x="52" y="2"/>
                    </a:cubicBezTo>
                    <a:cubicBezTo>
                      <a:pt x="53" y="1"/>
                      <a:pt x="54" y="0"/>
                      <a:pt x="55" y="0"/>
                    </a:cubicBezTo>
                    <a:cubicBezTo>
                      <a:pt x="65" y="2"/>
                      <a:pt x="75" y="5"/>
                      <a:pt x="85" y="8"/>
                    </a:cubicBezTo>
                    <a:cubicBezTo>
                      <a:pt x="92" y="10"/>
                      <a:pt x="99" y="15"/>
                      <a:pt x="106" y="17"/>
                    </a:cubicBezTo>
                    <a:cubicBezTo>
                      <a:pt x="117" y="20"/>
                      <a:pt x="122" y="27"/>
                      <a:pt x="118" y="38"/>
                    </a:cubicBezTo>
                    <a:cubicBezTo>
                      <a:pt x="115" y="44"/>
                      <a:pt x="117" y="47"/>
                      <a:pt x="123" y="49"/>
                    </a:cubicBezTo>
                    <a:cubicBezTo>
                      <a:pt x="130" y="51"/>
                      <a:pt x="137" y="55"/>
                      <a:pt x="145" y="58"/>
                    </a:cubicBezTo>
                    <a:cubicBezTo>
                      <a:pt x="141" y="64"/>
                      <a:pt x="137" y="69"/>
                      <a:pt x="132" y="74"/>
                    </a:cubicBezTo>
                    <a:cubicBezTo>
                      <a:pt x="128" y="71"/>
                      <a:pt x="124" y="69"/>
                      <a:pt x="120" y="66"/>
                    </a:cubicBezTo>
                    <a:cubicBezTo>
                      <a:pt x="119" y="67"/>
                      <a:pt x="119" y="67"/>
                      <a:pt x="118" y="68"/>
                    </a:cubicBezTo>
                    <a:cubicBezTo>
                      <a:pt x="120" y="71"/>
                      <a:pt x="122" y="74"/>
                      <a:pt x="124" y="77"/>
                    </a:cubicBezTo>
                    <a:cubicBezTo>
                      <a:pt x="128" y="82"/>
                      <a:pt x="128" y="85"/>
                      <a:pt x="122" y="88"/>
                    </a:cubicBezTo>
                    <a:cubicBezTo>
                      <a:pt x="117" y="89"/>
                      <a:pt x="114" y="92"/>
                      <a:pt x="110" y="94"/>
                    </a:cubicBezTo>
                    <a:cubicBezTo>
                      <a:pt x="99" y="86"/>
                      <a:pt x="89" y="77"/>
                      <a:pt x="79" y="70"/>
                    </a:cubicBezTo>
                    <a:cubicBezTo>
                      <a:pt x="86" y="67"/>
                      <a:pt x="94" y="51"/>
                      <a:pt x="92" y="42"/>
                    </a:cubicBezTo>
                    <a:cubicBezTo>
                      <a:pt x="91" y="40"/>
                      <a:pt x="88" y="37"/>
                      <a:pt x="86" y="36"/>
                    </a:cubicBezTo>
                    <a:cubicBezTo>
                      <a:pt x="80" y="32"/>
                      <a:pt x="73" y="29"/>
                      <a:pt x="66" y="26"/>
                    </a:cubicBezTo>
                    <a:cubicBezTo>
                      <a:pt x="61" y="24"/>
                      <a:pt x="55" y="24"/>
                      <a:pt x="52" y="31"/>
                    </a:cubicBezTo>
                    <a:cubicBezTo>
                      <a:pt x="52" y="33"/>
                      <a:pt x="56" y="37"/>
                      <a:pt x="58" y="42"/>
                    </a:cubicBezTo>
                    <a:cubicBezTo>
                      <a:pt x="53" y="49"/>
                      <a:pt x="47" y="57"/>
                      <a:pt x="40" y="67"/>
                    </a:cubicBezTo>
                    <a:cubicBezTo>
                      <a:pt x="44" y="70"/>
                      <a:pt x="49" y="74"/>
                      <a:pt x="55" y="78"/>
                    </a:cubicBezTo>
                    <a:cubicBezTo>
                      <a:pt x="41" y="85"/>
                      <a:pt x="34" y="82"/>
                      <a:pt x="28" y="66"/>
                    </a:cubicBezTo>
                    <a:cubicBezTo>
                      <a:pt x="19" y="73"/>
                      <a:pt x="11" y="80"/>
                      <a:pt x="2" y="87"/>
                    </a:cubicBezTo>
                    <a:cubicBezTo>
                      <a:pt x="2" y="86"/>
                      <a:pt x="1" y="85"/>
                      <a:pt x="0" y="84"/>
                    </a:cubicBezTo>
                    <a:close/>
                  </a:path>
                </a:pathLst>
              </a:custGeom>
              <a:solidFill>
                <a:srgbClr val="FFFFFF">
                  <a:alpha val="5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Freeform: Shape 35">
                <a:extLst>
                  <a:ext uri="{FF2B5EF4-FFF2-40B4-BE49-F238E27FC236}">
                    <a16:creationId xmlns:a16="http://schemas.microsoft.com/office/drawing/2014/main" id="{106B7C9E-4991-3E9D-A268-6B114D214435}"/>
                  </a:ext>
                </a:extLst>
              </p:cNvPr>
              <p:cNvSpPr/>
              <p:nvPr/>
            </p:nvSpPr>
            <p:spPr bwMode="auto">
              <a:xfrm>
                <a:off x="3891" y="1817"/>
                <a:ext cx="91" cy="100"/>
              </a:xfrm>
              <a:custGeom>
                <a:avLst/>
                <a:gdLst>
                  <a:gd name="T0" fmla="*/ 19 w 44"/>
                  <a:gd name="T1" fmla="*/ 0 h 48"/>
                  <a:gd name="T2" fmla="*/ 42 w 44"/>
                  <a:gd name="T3" fmla="*/ 31 h 48"/>
                  <a:gd name="T4" fmla="*/ 44 w 44"/>
                  <a:gd name="T5" fmla="*/ 48 h 48"/>
                  <a:gd name="T6" fmla="*/ 19 w 44"/>
                  <a:gd name="T7" fmla="*/ 48 h 48"/>
                  <a:gd name="T8" fmla="*/ 19 w 44"/>
                  <a:gd name="T9" fmla="*/ 42 h 48"/>
                  <a:gd name="T10" fmla="*/ 22 w 44"/>
                  <a:gd name="T11" fmla="*/ 33 h 48"/>
                  <a:gd name="T12" fmla="*/ 20 w 44"/>
                  <a:gd name="T13" fmla="*/ 25 h 48"/>
                  <a:gd name="T14" fmla="*/ 14 w 44"/>
                  <a:gd name="T15" fmla="*/ 31 h 48"/>
                  <a:gd name="T16" fmla="*/ 13 w 44"/>
                  <a:gd name="T17" fmla="*/ 37 h 48"/>
                  <a:gd name="T18" fmla="*/ 3 w 44"/>
                  <a:gd name="T19" fmla="*/ 43 h 48"/>
                  <a:gd name="T20" fmla="*/ 1 w 44"/>
                  <a:gd name="T21" fmla="*/ 33 h 48"/>
                  <a:gd name="T22" fmla="*/ 15 w 44"/>
                  <a:gd name="T23" fmla="*/ 16 h 48"/>
                  <a:gd name="T24" fmla="*/ 18 w 44"/>
                  <a:gd name="T25" fmla="*/ 9 h 48"/>
                  <a:gd name="T26" fmla="*/ 19 w 44"/>
                  <a:gd name="T2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" h="48">
                    <a:moveTo>
                      <a:pt x="19" y="0"/>
                    </a:moveTo>
                    <a:cubicBezTo>
                      <a:pt x="27" y="10"/>
                      <a:pt x="35" y="20"/>
                      <a:pt x="42" y="31"/>
                    </a:cubicBezTo>
                    <a:cubicBezTo>
                      <a:pt x="44" y="36"/>
                      <a:pt x="43" y="43"/>
                      <a:pt x="44" y="48"/>
                    </a:cubicBezTo>
                    <a:cubicBezTo>
                      <a:pt x="36" y="48"/>
                      <a:pt x="27" y="48"/>
                      <a:pt x="19" y="48"/>
                    </a:cubicBezTo>
                    <a:cubicBezTo>
                      <a:pt x="19" y="48"/>
                      <a:pt x="18" y="44"/>
                      <a:pt x="19" y="42"/>
                    </a:cubicBezTo>
                    <a:cubicBezTo>
                      <a:pt x="20" y="39"/>
                      <a:pt x="22" y="36"/>
                      <a:pt x="22" y="33"/>
                    </a:cubicBezTo>
                    <a:cubicBezTo>
                      <a:pt x="23" y="30"/>
                      <a:pt x="21" y="28"/>
                      <a:pt x="20" y="25"/>
                    </a:cubicBezTo>
                    <a:cubicBezTo>
                      <a:pt x="18" y="27"/>
                      <a:pt x="15" y="29"/>
                      <a:pt x="14" y="31"/>
                    </a:cubicBezTo>
                    <a:cubicBezTo>
                      <a:pt x="13" y="33"/>
                      <a:pt x="14" y="36"/>
                      <a:pt x="13" y="37"/>
                    </a:cubicBezTo>
                    <a:cubicBezTo>
                      <a:pt x="10" y="39"/>
                      <a:pt x="6" y="41"/>
                      <a:pt x="3" y="43"/>
                    </a:cubicBezTo>
                    <a:cubicBezTo>
                      <a:pt x="2" y="39"/>
                      <a:pt x="0" y="34"/>
                      <a:pt x="1" y="33"/>
                    </a:cubicBezTo>
                    <a:cubicBezTo>
                      <a:pt x="6" y="28"/>
                      <a:pt x="5" y="18"/>
                      <a:pt x="15" y="16"/>
                    </a:cubicBezTo>
                    <a:cubicBezTo>
                      <a:pt x="17" y="16"/>
                      <a:pt x="18" y="12"/>
                      <a:pt x="18" y="9"/>
                    </a:cubicBezTo>
                    <a:cubicBezTo>
                      <a:pt x="19" y="6"/>
                      <a:pt x="19" y="3"/>
                      <a:pt x="1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Freeform: Shape 36">
                <a:extLst>
                  <a:ext uri="{FF2B5EF4-FFF2-40B4-BE49-F238E27FC236}">
                    <a16:creationId xmlns:a16="http://schemas.microsoft.com/office/drawing/2014/main" id="{6446D2E7-2E94-9F8C-AB16-A2C732EC770B}"/>
                  </a:ext>
                </a:extLst>
              </p:cNvPr>
              <p:cNvSpPr/>
              <p:nvPr/>
            </p:nvSpPr>
            <p:spPr bwMode="auto">
              <a:xfrm>
                <a:off x="4382" y="2713"/>
                <a:ext cx="79" cy="122"/>
              </a:xfrm>
              <a:custGeom>
                <a:avLst/>
                <a:gdLst>
                  <a:gd name="T0" fmla="*/ 33 w 38"/>
                  <a:gd name="T1" fmla="*/ 0 h 59"/>
                  <a:gd name="T2" fmla="*/ 32 w 38"/>
                  <a:gd name="T3" fmla="*/ 27 h 59"/>
                  <a:gd name="T4" fmla="*/ 24 w 38"/>
                  <a:gd name="T5" fmla="*/ 43 h 59"/>
                  <a:gd name="T6" fmla="*/ 9 w 38"/>
                  <a:gd name="T7" fmla="*/ 59 h 59"/>
                  <a:gd name="T8" fmla="*/ 33 w 38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59">
                    <a:moveTo>
                      <a:pt x="33" y="0"/>
                    </a:moveTo>
                    <a:cubicBezTo>
                      <a:pt x="38" y="8"/>
                      <a:pt x="38" y="19"/>
                      <a:pt x="32" y="27"/>
                    </a:cubicBezTo>
                    <a:cubicBezTo>
                      <a:pt x="29" y="32"/>
                      <a:pt x="26" y="38"/>
                      <a:pt x="24" y="43"/>
                    </a:cubicBezTo>
                    <a:cubicBezTo>
                      <a:pt x="21" y="51"/>
                      <a:pt x="17" y="57"/>
                      <a:pt x="9" y="59"/>
                    </a:cubicBezTo>
                    <a:cubicBezTo>
                      <a:pt x="0" y="45"/>
                      <a:pt x="12" y="16"/>
                      <a:pt x="3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Freeform: Shape 37">
                <a:extLst>
                  <a:ext uri="{FF2B5EF4-FFF2-40B4-BE49-F238E27FC236}">
                    <a16:creationId xmlns:a16="http://schemas.microsoft.com/office/drawing/2014/main" id="{005B5BD9-2275-DCBA-9072-5E92AABF1EE2}"/>
                  </a:ext>
                </a:extLst>
              </p:cNvPr>
              <p:cNvSpPr/>
              <p:nvPr/>
            </p:nvSpPr>
            <p:spPr bwMode="auto">
              <a:xfrm>
                <a:off x="3768" y="1688"/>
                <a:ext cx="88" cy="38"/>
              </a:xfrm>
              <a:custGeom>
                <a:avLst/>
                <a:gdLst>
                  <a:gd name="T0" fmla="*/ 0 w 42"/>
                  <a:gd name="T1" fmla="*/ 2 h 18"/>
                  <a:gd name="T2" fmla="*/ 35 w 42"/>
                  <a:gd name="T3" fmla="*/ 0 h 18"/>
                  <a:gd name="T4" fmla="*/ 42 w 42"/>
                  <a:gd name="T5" fmla="*/ 4 h 18"/>
                  <a:gd name="T6" fmla="*/ 34 w 42"/>
                  <a:gd name="T7" fmla="*/ 13 h 18"/>
                  <a:gd name="T8" fmla="*/ 17 w 42"/>
                  <a:gd name="T9" fmla="*/ 16 h 18"/>
                  <a:gd name="T10" fmla="*/ 0 w 42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18">
                    <a:moveTo>
                      <a:pt x="0" y="2"/>
                    </a:moveTo>
                    <a:cubicBezTo>
                      <a:pt x="11" y="1"/>
                      <a:pt x="23" y="0"/>
                      <a:pt x="35" y="0"/>
                    </a:cubicBezTo>
                    <a:cubicBezTo>
                      <a:pt x="37" y="0"/>
                      <a:pt x="39" y="3"/>
                      <a:pt x="42" y="4"/>
                    </a:cubicBezTo>
                    <a:cubicBezTo>
                      <a:pt x="39" y="7"/>
                      <a:pt x="37" y="12"/>
                      <a:pt x="34" y="13"/>
                    </a:cubicBezTo>
                    <a:cubicBezTo>
                      <a:pt x="29" y="15"/>
                      <a:pt x="23" y="15"/>
                      <a:pt x="17" y="16"/>
                    </a:cubicBezTo>
                    <a:cubicBezTo>
                      <a:pt x="10" y="18"/>
                      <a:pt x="2" y="12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5" name="Freeform: Shape 38">
                <a:extLst>
                  <a:ext uri="{FF2B5EF4-FFF2-40B4-BE49-F238E27FC236}">
                    <a16:creationId xmlns:a16="http://schemas.microsoft.com/office/drawing/2014/main" id="{5DA353B8-D4DE-598F-C322-98621D402B42}"/>
                  </a:ext>
                </a:extLst>
              </p:cNvPr>
              <p:cNvSpPr/>
              <p:nvPr/>
            </p:nvSpPr>
            <p:spPr bwMode="auto">
              <a:xfrm>
                <a:off x="4101" y="1447"/>
                <a:ext cx="65" cy="58"/>
              </a:xfrm>
              <a:custGeom>
                <a:avLst/>
                <a:gdLst>
                  <a:gd name="T0" fmla="*/ 24 w 31"/>
                  <a:gd name="T1" fmla="*/ 28 h 28"/>
                  <a:gd name="T2" fmla="*/ 0 w 31"/>
                  <a:gd name="T3" fmla="*/ 7 h 28"/>
                  <a:gd name="T4" fmla="*/ 28 w 31"/>
                  <a:gd name="T5" fmla="*/ 4 h 28"/>
                  <a:gd name="T6" fmla="*/ 31 w 31"/>
                  <a:gd name="T7" fmla="*/ 15 h 28"/>
                  <a:gd name="T8" fmla="*/ 24 w 31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8">
                    <a:moveTo>
                      <a:pt x="24" y="28"/>
                    </a:moveTo>
                    <a:cubicBezTo>
                      <a:pt x="15" y="20"/>
                      <a:pt x="8" y="14"/>
                      <a:pt x="0" y="7"/>
                    </a:cubicBezTo>
                    <a:cubicBezTo>
                      <a:pt x="5" y="3"/>
                      <a:pt x="23" y="0"/>
                      <a:pt x="28" y="4"/>
                    </a:cubicBezTo>
                    <a:cubicBezTo>
                      <a:pt x="30" y="6"/>
                      <a:pt x="31" y="11"/>
                      <a:pt x="31" y="15"/>
                    </a:cubicBezTo>
                    <a:cubicBezTo>
                      <a:pt x="30" y="19"/>
                      <a:pt x="27" y="24"/>
                      <a:pt x="24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Freeform: Shape 39">
                <a:extLst>
                  <a:ext uri="{FF2B5EF4-FFF2-40B4-BE49-F238E27FC236}">
                    <a16:creationId xmlns:a16="http://schemas.microsoft.com/office/drawing/2014/main" id="{89E3F96F-C3F2-50F9-183B-1513ECCDDFB8}"/>
                  </a:ext>
                </a:extLst>
              </p:cNvPr>
              <p:cNvSpPr/>
              <p:nvPr/>
            </p:nvSpPr>
            <p:spPr bwMode="auto">
              <a:xfrm>
                <a:off x="3196" y="1401"/>
                <a:ext cx="89" cy="63"/>
              </a:xfrm>
              <a:custGeom>
                <a:avLst/>
                <a:gdLst>
                  <a:gd name="T0" fmla="*/ 42 w 43"/>
                  <a:gd name="T1" fmla="*/ 11 h 30"/>
                  <a:gd name="T2" fmla="*/ 2 w 43"/>
                  <a:gd name="T3" fmla="*/ 30 h 30"/>
                  <a:gd name="T4" fmla="*/ 0 w 43"/>
                  <a:gd name="T5" fmla="*/ 28 h 30"/>
                  <a:gd name="T6" fmla="*/ 33 w 43"/>
                  <a:gd name="T7" fmla="*/ 1 h 30"/>
                  <a:gd name="T8" fmla="*/ 43 w 43"/>
                  <a:gd name="T9" fmla="*/ 6 h 30"/>
                  <a:gd name="T10" fmla="*/ 42 w 43"/>
                  <a:gd name="T11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0">
                    <a:moveTo>
                      <a:pt x="42" y="11"/>
                    </a:moveTo>
                    <a:cubicBezTo>
                      <a:pt x="28" y="17"/>
                      <a:pt x="15" y="24"/>
                      <a:pt x="2" y="30"/>
                    </a:cubicBezTo>
                    <a:cubicBezTo>
                      <a:pt x="1" y="29"/>
                      <a:pt x="1" y="28"/>
                      <a:pt x="0" y="28"/>
                    </a:cubicBezTo>
                    <a:cubicBezTo>
                      <a:pt x="11" y="19"/>
                      <a:pt x="22" y="9"/>
                      <a:pt x="33" y="1"/>
                    </a:cubicBezTo>
                    <a:cubicBezTo>
                      <a:pt x="35" y="0"/>
                      <a:pt x="40" y="5"/>
                      <a:pt x="43" y="6"/>
                    </a:cubicBezTo>
                    <a:cubicBezTo>
                      <a:pt x="43" y="8"/>
                      <a:pt x="42" y="9"/>
                      <a:pt x="42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7" name="Freeform: Shape 40">
                <a:extLst>
                  <a:ext uri="{FF2B5EF4-FFF2-40B4-BE49-F238E27FC236}">
                    <a16:creationId xmlns:a16="http://schemas.microsoft.com/office/drawing/2014/main" id="{5A5AD6A1-686E-E189-48FC-1BA6EA84EB0B}"/>
                  </a:ext>
                </a:extLst>
              </p:cNvPr>
              <p:cNvSpPr/>
              <p:nvPr/>
            </p:nvSpPr>
            <p:spPr bwMode="auto">
              <a:xfrm>
                <a:off x="4492" y="1528"/>
                <a:ext cx="69" cy="85"/>
              </a:xfrm>
              <a:custGeom>
                <a:avLst/>
                <a:gdLst>
                  <a:gd name="T0" fmla="*/ 0 w 33"/>
                  <a:gd name="T1" fmla="*/ 34 h 41"/>
                  <a:gd name="T2" fmla="*/ 16 w 33"/>
                  <a:gd name="T3" fmla="*/ 9 h 41"/>
                  <a:gd name="T4" fmla="*/ 28 w 33"/>
                  <a:gd name="T5" fmla="*/ 0 h 41"/>
                  <a:gd name="T6" fmla="*/ 32 w 33"/>
                  <a:gd name="T7" fmla="*/ 5 h 41"/>
                  <a:gd name="T8" fmla="*/ 23 w 33"/>
                  <a:gd name="T9" fmla="*/ 16 h 41"/>
                  <a:gd name="T10" fmla="*/ 10 w 33"/>
                  <a:gd name="T11" fmla="*/ 33 h 41"/>
                  <a:gd name="T12" fmla="*/ 0 w 33"/>
                  <a:gd name="T13" fmla="*/ 3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1">
                    <a:moveTo>
                      <a:pt x="0" y="34"/>
                    </a:moveTo>
                    <a:cubicBezTo>
                      <a:pt x="6" y="25"/>
                      <a:pt x="10" y="17"/>
                      <a:pt x="16" y="9"/>
                    </a:cubicBezTo>
                    <a:cubicBezTo>
                      <a:pt x="19" y="5"/>
                      <a:pt x="24" y="3"/>
                      <a:pt x="28" y="0"/>
                    </a:cubicBezTo>
                    <a:cubicBezTo>
                      <a:pt x="28" y="0"/>
                      <a:pt x="33" y="4"/>
                      <a:pt x="32" y="5"/>
                    </a:cubicBezTo>
                    <a:cubicBezTo>
                      <a:pt x="30" y="9"/>
                      <a:pt x="27" y="14"/>
                      <a:pt x="23" y="16"/>
                    </a:cubicBezTo>
                    <a:cubicBezTo>
                      <a:pt x="16" y="20"/>
                      <a:pt x="10" y="24"/>
                      <a:pt x="10" y="33"/>
                    </a:cubicBezTo>
                    <a:cubicBezTo>
                      <a:pt x="9" y="41"/>
                      <a:pt x="4" y="38"/>
                      <a:pt x="0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8" name="Freeform: Shape 41">
                <a:extLst>
                  <a:ext uri="{FF2B5EF4-FFF2-40B4-BE49-F238E27FC236}">
                    <a16:creationId xmlns:a16="http://schemas.microsoft.com/office/drawing/2014/main" id="{8F9489DB-53F9-7B79-E1EB-6702BB48D1C3}"/>
                  </a:ext>
                </a:extLst>
              </p:cNvPr>
              <p:cNvSpPr/>
              <p:nvPr/>
            </p:nvSpPr>
            <p:spPr bwMode="auto">
              <a:xfrm>
                <a:off x="3104" y="2299"/>
                <a:ext cx="44" cy="36"/>
              </a:xfrm>
              <a:custGeom>
                <a:avLst/>
                <a:gdLst>
                  <a:gd name="T0" fmla="*/ 21 w 21"/>
                  <a:gd name="T1" fmla="*/ 16 h 17"/>
                  <a:gd name="T2" fmla="*/ 0 w 21"/>
                  <a:gd name="T3" fmla="*/ 1 h 17"/>
                  <a:gd name="T4" fmla="*/ 21 w 21"/>
                  <a:gd name="T5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7">
                    <a:moveTo>
                      <a:pt x="21" y="16"/>
                    </a:moveTo>
                    <a:cubicBezTo>
                      <a:pt x="9" y="17"/>
                      <a:pt x="6" y="7"/>
                      <a:pt x="0" y="1"/>
                    </a:cubicBezTo>
                    <a:cubicBezTo>
                      <a:pt x="11" y="0"/>
                      <a:pt x="12" y="13"/>
                      <a:pt x="21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9" name="Freeform: Shape 42">
                <a:extLst>
                  <a:ext uri="{FF2B5EF4-FFF2-40B4-BE49-F238E27FC236}">
                    <a16:creationId xmlns:a16="http://schemas.microsoft.com/office/drawing/2014/main" id="{D5965234-B2D9-9497-CDD9-A7499E354C2A}"/>
                  </a:ext>
                </a:extLst>
              </p:cNvPr>
              <p:cNvSpPr/>
              <p:nvPr/>
            </p:nvSpPr>
            <p:spPr bwMode="auto">
              <a:xfrm>
                <a:off x="3177" y="2349"/>
                <a:ext cx="29" cy="17"/>
              </a:xfrm>
              <a:custGeom>
                <a:avLst/>
                <a:gdLst>
                  <a:gd name="T0" fmla="*/ 0 w 14"/>
                  <a:gd name="T1" fmla="*/ 2 h 8"/>
                  <a:gd name="T2" fmla="*/ 12 w 14"/>
                  <a:gd name="T3" fmla="*/ 0 h 8"/>
                  <a:gd name="T4" fmla="*/ 14 w 14"/>
                  <a:gd name="T5" fmla="*/ 5 h 8"/>
                  <a:gd name="T6" fmla="*/ 2 w 14"/>
                  <a:gd name="T7" fmla="*/ 8 h 8"/>
                  <a:gd name="T8" fmla="*/ 0 w 14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8">
                    <a:moveTo>
                      <a:pt x="0" y="2"/>
                    </a:moveTo>
                    <a:cubicBezTo>
                      <a:pt x="4" y="1"/>
                      <a:pt x="8" y="0"/>
                      <a:pt x="12" y="0"/>
                    </a:cubicBezTo>
                    <a:cubicBezTo>
                      <a:pt x="13" y="0"/>
                      <a:pt x="13" y="3"/>
                      <a:pt x="14" y="5"/>
                    </a:cubicBezTo>
                    <a:cubicBezTo>
                      <a:pt x="10" y="6"/>
                      <a:pt x="6" y="7"/>
                      <a:pt x="2" y="8"/>
                    </a:cubicBezTo>
                    <a:cubicBezTo>
                      <a:pt x="1" y="6"/>
                      <a:pt x="1" y="4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54" name="Freeform: Shape 15">
            <a:extLst>
              <a:ext uri="{FF2B5EF4-FFF2-40B4-BE49-F238E27FC236}">
                <a16:creationId xmlns:a16="http://schemas.microsoft.com/office/drawing/2014/main" id="{C15FA20A-3263-7472-BDE7-3E5853BEC6AB}"/>
              </a:ext>
            </a:extLst>
          </p:cNvPr>
          <p:cNvSpPr/>
          <p:nvPr/>
        </p:nvSpPr>
        <p:spPr bwMode="auto">
          <a:xfrm>
            <a:off x="3863225" y="2330369"/>
            <a:ext cx="1432894" cy="1962570"/>
          </a:xfrm>
          <a:custGeom>
            <a:avLst/>
            <a:gdLst>
              <a:gd name="T0" fmla="*/ 194 w 472"/>
              <a:gd name="T1" fmla="*/ 274 h 647"/>
              <a:gd name="T2" fmla="*/ 236 w 472"/>
              <a:gd name="T3" fmla="*/ 252 h 647"/>
              <a:gd name="T4" fmla="*/ 203 w 472"/>
              <a:gd name="T5" fmla="*/ 228 h 647"/>
              <a:gd name="T6" fmla="*/ 181 w 472"/>
              <a:gd name="T7" fmla="*/ 238 h 647"/>
              <a:gd name="T8" fmla="*/ 150 w 472"/>
              <a:gd name="T9" fmla="*/ 192 h 647"/>
              <a:gd name="T10" fmla="*/ 146 w 472"/>
              <a:gd name="T11" fmla="*/ 211 h 647"/>
              <a:gd name="T12" fmla="*/ 102 w 472"/>
              <a:gd name="T13" fmla="*/ 197 h 647"/>
              <a:gd name="T14" fmla="*/ 72 w 472"/>
              <a:gd name="T15" fmla="*/ 225 h 647"/>
              <a:gd name="T16" fmla="*/ 37 w 472"/>
              <a:gd name="T17" fmla="*/ 204 h 647"/>
              <a:gd name="T18" fmla="*/ 68 w 472"/>
              <a:gd name="T19" fmla="*/ 173 h 647"/>
              <a:gd name="T20" fmla="*/ 105 w 472"/>
              <a:gd name="T21" fmla="*/ 134 h 647"/>
              <a:gd name="T22" fmla="*/ 164 w 472"/>
              <a:gd name="T23" fmla="*/ 125 h 647"/>
              <a:gd name="T24" fmla="*/ 192 w 472"/>
              <a:gd name="T25" fmla="*/ 89 h 647"/>
              <a:gd name="T26" fmla="*/ 195 w 472"/>
              <a:gd name="T27" fmla="*/ 84 h 647"/>
              <a:gd name="T28" fmla="*/ 189 w 472"/>
              <a:gd name="T29" fmla="*/ 42 h 647"/>
              <a:gd name="T30" fmla="*/ 161 w 472"/>
              <a:gd name="T31" fmla="*/ 81 h 647"/>
              <a:gd name="T32" fmla="*/ 139 w 472"/>
              <a:gd name="T33" fmla="*/ 104 h 647"/>
              <a:gd name="T34" fmla="*/ 115 w 472"/>
              <a:gd name="T35" fmla="*/ 63 h 647"/>
              <a:gd name="T36" fmla="*/ 182 w 472"/>
              <a:gd name="T37" fmla="*/ 6 h 647"/>
              <a:gd name="T38" fmla="*/ 267 w 472"/>
              <a:gd name="T39" fmla="*/ 25 h 647"/>
              <a:gd name="T40" fmla="*/ 289 w 472"/>
              <a:gd name="T41" fmla="*/ 20 h 647"/>
              <a:gd name="T42" fmla="*/ 338 w 472"/>
              <a:gd name="T43" fmla="*/ 19 h 647"/>
              <a:gd name="T44" fmla="*/ 409 w 472"/>
              <a:gd name="T45" fmla="*/ 37 h 647"/>
              <a:gd name="T46" fmla="*/ 449 w 472"/>
              <a:gd name="T47" fmla="*/ 364 h 647"/>
              <a:gd name="T48" fmla="*/ 427 w 472"/>
              <a:gd name="T49" fmla="*/ 394 h 647"/>
              <a:gd name="T50" fmla="*/ 400 w 472"/>
              <a:gd name="T51" fmla="*/ 335 h 647"/>
              <a:gd name="T52" fmla="*/ 348 w 472"/>
              <a:gd name="T53" fmla="*/ 323 h 647"/>
              <a:gd name="T54" fmla="*/ 316 w 472"/>
              <a:gd name="T55" fmla="*/ 374 h 647"/>
              <a:gd name="T56" fmla="*/ 260 w 472"/>
              <a:gd name="T57" fmla="*/ 329 h 647"/>
              <a:gd name="T58" fmla="*/ 255 w 472"/>
              <a:gd name="T59" fmla="*/ 359 h 647"/>
              <a:gd name="T60" fmla="*/ 302 w 472"/>
              <a:gd name="T61" fmla="*/ 389 h 647"/>
              <a:gd name="T62" fmla="*/ 259 w 472"/>
              <a:gd name="T63" fmla="*/ 492 h 647"/>
              <a:gd name="T64" fmla="*/ 232 w 472"/>
              <a:gd name="T65" fmla="*/ 583 h 647"/>
              <a:gd name="T66" fmla="*/ 153 w 472"/>
              <a:gd name="T67" fmla="*/ 641 h 647"/>
              <a:gd name="T68" fmla="*/ 136 w 472"/>
              <a:gd name="T69" fmla="*/ 532 h 647"/>
              <a:gd name="T70" fmla="*/ 85 w 472"/>
              <a:gd name="T71" fmla="*/ 417 h 647"/>
              <a:gd name="T72" fmla="*/ 8 w 472"/>
              <a:gd name="T73" fmla="*/ 383 h 647"/>
              <a:gd name="T74" fmla="*/ 20 w 472"/>
              <a:gd name="T75" fmla="*/ 298 h 647"/>
              <a:gd name="T76" fmla="*/ 53 w 472"/>
              <a:gd name="T77" fmla="*/ 245 h 647"/>
              <a:gd name="T78" fmla="*/ 125 w 472"/>
              <a:gd name="T79" fmla="*/ 243 h 647"/>
              <a:gd name="T80" fmla="*/ 297 w 472"/>
              <a:gd name="T81" fmla="*/ 190 h 647"/>
              <a:gd name="T82" fmla="*/ 305 w 472"/>
              <a:gd name="T83" fmla="*/ 232 h 647"/>
              <a:gd name="T84" fmla="*/ 332 w 472"/>
              <a:gd name="T85" fmla="*/ 234 h 647"/>
              <a:gd name="T86" fmla="*/ 311 w 472"/>
              <a:gd name="T87" fmla="*/ 182 h 6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72" h="647">
                <a:moveTo>
                  <a:pt x="166" y="279"/>
                </a:moveTo>
                <a:cubicBezTo>
                  <a:pt x="167" y="266"/>
                  <a:pt x="173" y="267"/>
                  <a:pt x="180" y="271"/>
                </a:cubicBezTo>
                <a:cubicBezTo>
                  <a:pt x="184" y="273"/>
                  <a:pt x="189" y="273"/>
                  <a:pt x="194" y="274"/>
                </a:cubicBezTo>
                <a:cubicBezTo>
                  <a:pt x="202" y="276"/>
                  <a:pt x="210" y="276"/>
                  <a:pt x="217" y="278"/>
                </a:cubicBezTo>
                <a:cubicBezTo>
                  <a:pt x="226" y="280"/>
                  <a:pt x="233" y="276"/>
                  <a:pt x="236" y="271"/>
                </a:cubicBezTo>
                <a:cubicBezTo>
                  <a:pt x="239" y="266"/>
                  <a:pt x="238" y="257"/>
                  <a:pt x="236" y="252"/>
                </a:cubicBezTo>
                <a:cubicBezTo>
                  <a:pt x="234" y="248"/>
                  <a:pt x="227" y="247"/>
                  <a:pt x="222" y="245"/>
                </a:cubicBezTo>
                <a:cubicBezTo>
                  <a:pt x="222" y="245"/>
                  <a:pt x="221" y="245"/>
                  <a:pt x="220" y="245"/>
                </a:cubicBezTo>
                <a:cubicBezTo>
                  <a:pt x="203" y="245"/>
                  <a:pt x="203" y="246"/>
                  <a:pt x="203" y="228"/>
                </a:cubicBezTo>
                <a:cubicBezTo>
                  <a:pt x="203" y="219"/>
                  <a:pt x="197" y="214"/>
                  <a:pt x="189" y="217"/>
                </a:cubicBezTo>
                <a:cubicBezTo>
                  <a:pt x="186" y="219"/>
                  <a:pt x="183" y="224"/>
                  <a:pt x="182" y="228"/>
                </a:cubicBezTo>
                <a:cubicBezTo>
                  <a:pt x="181" y="230"/>
                  <a:pt x="181" y="234"/>
                  <a:pt x="181" y="238"/>
                </a:cubicBezTo>
                <a:cubicBezTo>
                  <a:pt x="171" y="233"/>
                  <a:pt x="165" y="228"/>
                  <a:pt x="165" y="217"/>
                </a:cubicBezTo>
                <a:cubicBezTo>
                  <a:pt x="165" y="212"/>
                  <a:pt x="161" y="208"/>
                  <a:pt x="159" y="204"/>
                </a:cubicBezTo>
                <a:cubicBezTo>
                  <a:pt x="156" y="200"/>
                  <a:pt x="153" y="196"/>
                  <a:pt x="150" y="192"/>
                </a:cubicBezTo>
                <a:cubicBezTo>
                  <a:pt x="147" y="190"/>
                  <a:pt x="144" y="189"/>
                  <a:pt x="141" y="187"/>
                </a:cubicBezTo>
                <a:cubicBezTo>
                  <a:pt x="139" y="191"/>
                  <a:pt x="136" y="196"/>
                  <a:pt x="137" y="200"/>
                </a:cubicBezTo>
                <a:cubicBezTo>
                  <a:pt x="138" y="204"/>
                  <a:pt x="143" y="208"/>
                  <a:pt x="146" y="211"/>
                </a:cubicBezTo>
                <a:cubicBezTo>
                  <a:pt x="147" y="212"/>
                  <a:pt x="148" y="214"/>
                  <a:pt x="147" y="217"/>
                </a:cubicBezTo>
                <a:cubicBezTo>
                  <a:pt x="144" y="214"/>
                  <a:pt x="139" y="211"/>
                  <a:pt x="136" y="207"/>
                </a:cubicBezTo>
                <a:cubicBezTo>
                  <a:pt x="127" y="195"/>
                  <a:pt x="116" y="192"/>
                  <a:pt x="102" y="197"/>
                </a:cubicBezTo>
                <a:cubicBezTo>
                  <a:pt x="98" y="198"/>
                  <a:pt x="95" y="202"/>
                  <a:pt x="92" y="204"/>
                </a:cubicBezTo>
                <a:cubicBezTo>
                  <a:pt x="87" y="208"/>
                  <a:pt x="83" y="212"/>
                  <a:pt x="78" y="214"/>
                </a:cubicBezTo>
                <a:cubicBezTo>
                  <a:pt x="72" y="216"/>
                  <a:pt x="72" y="220"/>
                  <a:pt x="72" y="225"/>
                </a:cubicBezTo>
                <a:cubicBezTo>
                  <a:pt x="70" y="238"/>
                  <a:pt x="64" y="242"/>
                  <a:pt x="52" y="236"/>
                </a:cubicBezTo>
                <a:cubicBezTo>
                  <a:pt x="47" y="233"/>
                  <a:pt x="39" y="231"/>
                  <a:pt x="38" y="228"/>
                </a:cubicBezTo>
                <a:cubicBezTo>
                  <a:pt x="35" y="221"/>
                  <a:pt x="36" y="212"/>
                  <a:pt x="37" y="204"/>
                </a:cubicBezTo>
                <a:cubicBezTo>
                  <a:pt x="37" y="201"/>
                  <a:pt x="42" y="198"/>
                  <a:pt x="46" y="196"/>
                </a:cubicBezTo>
                <a:cubicBezTo>
                  <a:pt x="49" y="195"/>
                  <a:pt x="52" y="195"/>
                  <a:pt x="55" y="195"/>
                </a:cubicBezTo>
                <a:cubicBezTo>
                  <a:pt x="74" y="191"/>
                  <a:pt x="74" y="190"/>
                  <a:pt x="68" y="173"/>
                </a:cubicBezTo>
                <a:cubicBezTo>
                  <a:pt x="67" y="170"/>
                  <a:pt x="68" y="165"/>
                  <a:pt x="71" y="163"/>
                </a:cubicBezTo>
                <a:cubicBezTo>
                  <a:pt x="80" y="153"/>
                  <a:pt x="89" y="145"/>
                  <a:pt x="99" y="136"/>
                </a:cubicBezTo>
                <a:cubicBezTo>
                  <a:pt x="101" y="135"/>
                  <a:pt x="103" y="134"/>
                  <a:pt x="105" y="134"/>
                </a:cubicBezTo>
                <a:cubicBezTo>
                  <a:pt x="116" y="134"/>
                  <a:pt x="119" y="129"/>
                  <a:pt x="120" y="119"/>
                </a:cubicBezTo>
                <a:cubicBezTo>
                  <a:pt x="120" y="116"/>
                  <a:pt x="121" y="112"/>
                  <a:pt x="122" y="108"/>
                </a:cubicBezTo>
                <a:cubicBezTo>
                  <a:pt x="130" y="130"/>
                  <a:pt x="149" y="121"/>
                  <a:pt x="164" y="125"/>
                </a:cubicBezTo>
                <a:cubicBezTo>
                  <a:pt x="166" y="125"/>
                  <a:pt x="171" y="120"/>
                  <a:pt x="173" y="117"/>
                </a:cubicBezTo>
                <a:cubicBezTo>
                  <a:pt x="175" y="112"/>
                  <a:pt x="175" y="107"/>
                  <a:pt x="176" y="102"/>
                </a:cubicBezTo>
                <a:cubicBezTo>
                  <a:pt x="190" y="105"/>
                  <a:pt x="190" y="105"/>
                  <a:pt x="192" y="89"/>
                </a:cubicBezTo>
                <a:cubicBezTo>
                  <a:pt x="195" y="89"/>
                  <a:pt x="198" y="88"/>
                  <a:pt x="202" y="87"/>
                </a:cubicBezTo>
                <a:cubicBezTo>
                  <a:pt x="202" y="87"/>
                  <a:pt x="202" y="86"/>
                  <a:pt x="202" y="85"/>
                </a:cubicBezTo>
                <a:cubicBezTo>
                  <a:pt x="199" y="85"/>
                  <a:pt x="197" y="85"/>
                  <a:pt x="195" y="84"/>
                </a:cubicBezTo>
                <a:cubicBezTo>
                  <a:pt x="190" y="82"/>
                  <a:pt x="183" y="81"/>
                  <a:pt x="181" y="77"/>
                </a:cubicBezTo>
                <a:cubicBezTo>
                  <a:pt x="178" y="71"/>
                  <a:pt x="178" y="63"/>
                  <a:pt x="184" y="56"/>
                </a:cubicBezTo>
                <a:cubicBezTo>
                  <a:pt x="187" y="53"/>
                  <a:pt x="190" y="46"/>
                  <a:pt x="189" y="42"/>
                </a:cubicBezTo>
                <a:cubicBezTo>
                  <a:pt x="187" y="35"/>
                  <a:pt x="182" y="35"/>
                  <a:pt x="177" y="42"/>
                </a:cubicBezTo>
                <a:cubicBezTo>
                  <a:pt x="172" y="50"/>
                  <a:pt x="166" y="59"/>
                  <a:pt x="161" y="68"/>
                </a:cubicBezTo>
                <a:cubicBezTo>
                  <a:pt x="159" y="71"/>
                  <a:pt x="160" y="77"/>
                  <a:pt x="161" y="81"/>
                </a:cubicBezTo>
                <a:cubicBezTo>
                  <a:pt x="163" y="87"/>
                  <a:pt x="163" y="91"/>
                  <a:pt x="157" y="95"/>
                </a:cubicBezTo>
                <a:cubicBezTo>
                  <a:pt x="152" y="99"/>
                  <a:pt x="148" y="104"/>
                  <a:pt x="142" y="110"/>
                </a:cubicBezTo>
                <a:cubicBezTo>
                  <a:pt x="141" y="108"/>
                  <a:pt x="140" y="106"/>
                  <a:pt x="139" y="104"/>
                </a:cubicBezTo>
                <a:cubicBezTo>
                  <a:pt x="136" y="94"/>
                  <a:pt x="130" y="91"/>
                  <a:pt x="120" y="91"/>
                </a:cubicBezTo>
                <a:cubicBezTo>
                  <a:pt x="110" y="91"/>
                  <a:pt x="110" y="82"/>
                  <a:pt x="109" y="75"/>
                </a:cubicBezTo>
                <a:cubicBezTo>
                  <a:pt x="108" y="72"/>
                  <a:pt x="112" y="66"/>
                  <a:pt x="115" y="63"/>
                </a:cubicBezTo>
                <a:cubicBezTo>
                  <a:pt x="127" y="53"/>
                  <a:pt x="140" y="44"/>
                  <a:pt x="152" y="34"/>
                </a:cubicBezTo>
                <a:cubicBezTo>
                  <a:pt x="153" y="33"/>
                  <a:pt x="153" y="32"/>
                  <a:pt x="154" y="31"/>
                </a:cubicBezTo>
                <a:cubicBezTo>
                  <a:pt x="156" y="14"/>
                  <a:pt x="170" y="10"/>
                  <a:pt x="182" y="6"/>
                </a:cubicBezTo>
                <a:cubicBezTo>
                  <a:pt x="193" y="2"/>
                  <a:pt x="206" y="0"/>
                  <a:pt x="217" y="3"/>
                </a:cubicBezTo>
                <a:cubicBezTo>
                  <a:pt x="230" y="7"/>
                  <a:pt x="243" y="12"/>
                  <a:pt x="256" y="14"/>
                </a:cubicBezTo>
                <a:cubicBezTo>
                  <a:pt x="260" y="15"/>
                  <a:pt x="264" y="22"/>
                  <a:pt x="267" y="25"/>
                </a:cubicBezTo>
                <a:cubicBezTo>
                  <a:pt x="271" y="29"/>
                  <a:pt x="275" y="33"/>
                  <a:pt x="279" y="36"/>
                </a:cubicBezTo>
                <a:cubicBezTo>
                  <a:pt x="282" y="32"/>
                  <a:pt x="285" y="27"/>
                  <a:pt x="288" y="23"/>
                </a:cubicBezTo>
                <a:cubicBezTo>
                  <a:pt x="288" y="22"/>
                  <a:pt x="289" y="21"/>
                  <a:pt x="289" y="20"/>
                </a:cubicBezTo>
                <a:cubicBezTo>
                  <a:pt x="290" y="20"/>
                  <a:pt x="291" y="20"/>
                  <a:pt x="291" y="20"/>
                </a:cubicBezTo>
                <a:cubicBezTo>
                  <a:pt x="299" y="34"/>
                  <a:pt x="299" y="34"/>
                  <a:pt x="311" y="24"/>
                </a:cubicBezTo>
                <a:cubicBezTo>
                  <a:pt x="319" y="18"/>
                  <a:pt x="327" y="14"/>
                  <a:pt x="338" y="19"/>
                </a:cubicBezTo>
                <a:cubicBezTo>
                  <a:pt x="342" y="21"/>
                  <a:pt x="350" y="19"/>
                  <a:pt x="354" y="16"/>
                </a:cubicBezTo>
                <a:cubicBezTo>
                  <a:pt x="367" y="8"/>
                  <a:pt x="378" y="7"/>
                  <a:pt x="390" y="16"/>
                </a:cubicBezTo>
                <a:cubicBezTo>
                  <a:pt x="397" y="22"/>
                  <a:pt x="404" y="29"/>
                  <a:pt x="409" y="37"/>
                </a:cubicBezTo>
                <a:cubicBezTo>
                  <a:pt x="454" y="115"/>
                  <a:pt x="472" y="200"/>
                  <a:pt x="467" y="290"/>
                </a:cubicBezTo>
                <a:cubicBezTo>
                  <a:pt x="466" y="308"/>
                  <a:pt x="463" y="325"/>
                  <a:pt x="460" y="342"/>
                </a:cubicBezTo>
                <a:cubicBezTo>
                  <a:pt x="458" y="349"/>
                  <a:pt x="454" y="357"/>
                  <a:pt x="449" y="364"/>
                </a:cubicBezTo>
                <a:cubicBezTo>
                  <a:pt x="442" y="374"/>
                  <a:pt x="440" y="384"/>
                  <a:pt x="442" y="396"/>
                </a:cubicBezTo>
                <a:cubicBezTo>
                  <a:pt x="443" y="401"/>
                  <a:pt x="443" y="405"/>
                  <a:pt x="444" y="411"/>
                </a:cubicBezTo>
                <a:cubicBezTo>
                  <a:pt x="433" y="408"/>
                  <a:pt x="429" y="403"/>
                  <a:pt x="427" y="394"/>
                </a:cubicBezTo>
                <a:cubicBezTo>
                  <a:pt x="424" y="384"/>
                  <a:pt x="419" y="375"/>
                  <a:pt x="415" y="365"/>
                </a:cubicBezTo>
                <a:cubicBezTo>
                  <a:pt x="414" y="362"/>
                  <a:pt x="412" y="358"/>
                  <a:pt x="412" y="354"/>
                </a:cubicBezTo>
                <a:cubicBezTo>
                  <a:pt x="411" y="345"/>
                  <a:pt x="410" y="338"/>
                  <a:pt x="400" y="335"/>
                </a:cubicBezTo>
                <a:cubicBezTo>
                  <a:pt x="396" y="334"/>
                  <a:pt x="393" y="327"/>
                  <a:pt x="391" y="323"/>
                </a:cubicBezTo>
                <a:cubicBezTo>
                  <a:pt x="385" y="309"/>
                  <a:pt x="369" y="301"/>
                  <a:pt x="356" y="308"/>
                </a:cubicBezTo>
                <a:cubicBezTo>
                  <a:pt x="352" y="310"/>
                  <a:pt x="349" y="318"/>
                  <a:pt x="348" y="323"/>
                </a:cubicBezTo>
                <a:cubicBezTo>
                  <a:pt x="347" y="332"/>
                  <a:pt x="348" y="340"/>
                  <a:pt x="338" y="345"/>
                </a:cubicBezTo>
                <a:cubicBezTo>
                  <a:pt x="336" y="346"/>
                  <a:pt x="336" y="353"/>
                  <a:pt x="334" y="354"/>
                </a:cubicBezTo>
                <a:cubicBezTo>
                  <a:pt x="324" y="357"/>
                  <a:pt x="323" y="370"/>
                  <a:pt x="316" y="374"/>
                </a:cubicBezTo>
                <a:cubicBezTo>
                  <a:pt x="305" y="379"/>
                  <a:pt x="294" y="383"/>
                  <a:pt x="282" y="376"/>
                </a:cubicBezTo>
                <a:cubicBezTo>
                  <a:pt x="280" y="374"/>
                  <a:pt x="278" y="371"/>
                  <a:pt x="277" y="369"/>
                </a:cubicBezTo>
                <a:cubicBezTo>
                  <a:pt x="271" y="356"/>
                  <a:pt x="266" y="342"/>
                  <a:pt x="260" y="329"/>
                </a:cubicBezTo>
                <a:cubicBezTo>
                  <a:pt x="256" y="320"/>
                  <a:pt x="251" y="313"/>
                  <a:pt x="246" y="305"/>
                </a:cubicBezTo>
                <a:cubicBezTo>
                  <a:pt x="243" y="302"/>
                  <a:pt x="240" y="299"/>
                  <a:pt x="236" y="296"/>
                </a:cubicBezTo>
                <a:cubicBezTo>
                  <a:pt x="243" y="317"/>
                  <a:pt x="241" y="340"/>
                  <a:pt x="255" y="359"/>
                </a:cubicBezTo>
                <a:cubicBezTo>
                  <a:pt x="262" y="367"/>
                  <a:pt x="266" y="377"/>
                  <a:pt x="277" y="380"/>
                </a:cubicBezTo>
                <a:cubicBezTo>
                  <a:pt x="278" y="380"/>
                  <a:pt x="279" y="381"/>
                  <a:pt x="280" y="382"/>
                </a:cubicBezTo>
                <a:cubicBezTo>
                  <a:pt x="284" y="394"/>
                  <a:pt x="292" y="392"/>
                  <a:pt x="302" y="389"/>
                </a:cubicBezTo>
                <a:cubicBezTo>
                  <a:pt x="309" y="387"/>
                  <a:pt x="314" y="392"/>
                  <a:pt x="311" y="398"/>
                </a:cubicBezTo>
                <a:cubicBezTo>
                  <a:pt x="301" y="417"/>
                  <a:pt x="291" y="434"/>
                  <a:pt x="281" y="452"/>
                </a:cubicBezTo>
                <a:cubicBezTo>
                  <a:pt x="274" y="466"/>
                  <a:pt x="266" y="478"/>
                  <a:pt x="259" y="492"/>
                </a:cubicBezTo>
                <a:cubicBezTo>
                  <a:pt x="257" y="495"/>
                  <a:pt x="259" y="501"/>
                  <a:pt x="260" y="506"/>
                </a:cubicBezTo>
                <a:cubicBezTo>
                  <a:pt x="263" y="522"/>
                  <a:pt x="266" y="539"/>
                  <a:pt x="251" y="551"/>
                </a:cubicBezTo>
                <a:cubicBezTo>
                  <a:pt x="241" y="560"/>
                  <a:pt x="237" y="571"/>
                  <a:pt x="232" y="583"/>
                </a:cubicBezTo>
                <a:cubicBezTo>
                  <a:pt x="223" y="603"/>
                  <a:pt x="214" y="623"/>
                  <a:pt x="196" y="638"/>
                </a:cubicBezTo>
                <a:cubicBezTo>
                  <a:pt x="185" y="647"/>
                  <a:pt x="172" y="645"/>
                  <a:pt x="160" y="646"/>
                </a:cubicBezTo>
                <a:cubicBezTo>
                  <a:pt x="158" y="646"/>
                  <a:pt x="155" y="643"/>
                  <a:pt x="153" y="641"/>
                </a:cubicBezTo>
                <a:cubicBezTo>
                  <a:pt x="152" y="639"/>
                  <a:pt x="151" y="636"/>
                  <a:pt x="151" y="634"/>
                </a:cubicBezTo>
                <a:cubicBezTo>
                  <a:pt x="145" y="604"/>
                  <a:pt x="140" y="575"/>
                  <a:pt x="135" y="545"/>
                </a:cubicBezTo>
                <a:cubicBezTo>
                  <a:pt x="134" y="541"/>
                  <a:pt x="134" y="535"/>
                  <a:pt x="136" y="532"/>
                </a:cubicBezTo>
                <a:cubicBezTo>
                  <a:pt x="149" y="512"/>
                  <a:pt x="141" y="492"/>
                  <a:pt x="134" y="473"/>
                </a:cubicBezTo>
                <a:cubicBezTo>
                  <a:pt x="130" y="462"/>
                  <a:pt x="126" y="452"/>
                  <a:pt x="124" y="441"/>
                </a:cubicBezTo>
                <a:cubicBezTo>
                  <a:pt x="120" y="422"/>
                  <a:pt x="102" y="414"/>
                  <a:pt x="85" y="417"/>
                </a:cubicBezTo>
                <a:cubicBezTo>
                  <a:pt x="75" y="420"/>
                  <a:pt x="64" y="422"/>
                  <a:pt x="54" y="423"/>
                </a:cubicBezTo>
                <a:cubicBezTo>
                  <a:pt x="42" y="425"/>
                  <a:pt x="34" y="418"/>
                  <a:pt x="28" y="409"/>
                </a:cubicBezTo>
                <a:cubicBezTo>
                  <a:pt x="21" y="401"/>
                  <a:pt x="14" y="392"/>
                  <a:pt x="8" y="383"/>
                </a:cubicBezTo>
                <a:cubicBezTo>
                  <a:pt x="5" y="378"/>
                  <a:pt x="2" y="372"/>
                  <a:pt x="1" y="366"/>
                </a:cubicBezTo>
                <a:cubicBezTo>
                  <a:pt x="0" y="355"/>
                  <a:pt x="1" y="345"/>
                  <a:pt x="1" y="334"/>
                </a:cubicBezTo>
                <a:cubicBezTo>
                  <a:pt x="1" y="319"/>
                  <a:pt x="7" y="307"/>
                  <a:pt x="20" y="298"/>
                </a:cubicBezTo>
                <a:cubicBezTo>
                  <a:pt x="28" y="292"/>
                  <a:pt x="34" y="285"/>
                  <a:pt x="33" y="273"/>
                </a:cubicBezTo>
                <a:cubicBezTo>
                  <a:pt x="33" y="270"/>
                  <a:pt x="35" y="266"/>
                  <a:pt x="37" y="263"/>
                </a:cubicBezTo>
                <a:cubicBezTo>
                  <a:pt x="42" y="257"/>
                  <a:pt x="47" y="252"/>
                  <a:pt x="53" y="245"/>
                </a:cubicBezTo>
                <a:cubicBezTo>
                  <a:pt x="60" y="253"/>
                  <a:pt x="68" y="247"/>
                  <a:pt x="74" y="243"/>
                </a:cubicBezTo>
                <a:cubicBezTo>
                  <a:pt x="87" y="234"/>
                  <a:pt x="102" y="233"/>
                  <a:pt x="117" y="236"/>
                </a:cubicBezTo>
                <a:cubicBezTo>
                  <a:pt x="120" y="236"/>
                  <a:pt x="125" y="241"/>
                  <a:pt x="125" y="243"/>
                </a:cubicBezTo>
                <a:cubicBezTo>
                  <a:pt x="123" y="258"/>
                  <a:pt x="129" y="266"/>
                  <a:pt x="144" y="268"/>
                </a:cubicBezTo>
                <a:cubicBezTo>
                  <a:pt x="151" y="270"/>
                  <a:pt x="157" y="275"/>
                  <a:pt x="166" y="279"/>
                </a:cubicBezTo>
                <a:close/>
                <a:moveTo>
                  <a:pt x="297" y="190"/>
                </a:moveTo>
                <a:cubicBezTo>
                  <a:pt x="294" y="188"/>
                  <a:pt x="291" y="186"/>
                  <a:pt x="287" y="184"/>
                </a:cubicBezTo>
                <a:cubicBezTo>
                  <a:pt x="289" y="190"/>
                  <a:pt x="289" y="193"/>
                  <a:pt x="291" y="196"/>
                </a:cubicBezTo>
                <a:cubicBezTo>
                  <a:pt x="297" y="208"/>
                  <a:pt x="304" y="218"/>
                  <a:pt x="305" y="232"/>
                </a:cubicBezTo>
                <a:cubicBezTo>
                  <a:pt x="306" y="239"/>
                  <a:pt x="313" y="242"/>
                  <a:pt x="320" y="241"/>
                </a:cubicBezTo>
                <a:cubicBezTo>
                  <a:pt x="328" y="241"/>
                  <a:pt x="335" y="240"/>
                  <a:pt x="345" y="239"/>
                </a:cubicBezTo>
                <a:cubicBezTo>
                  <a:pt x="340" y="237"/>
                  <a:pt x="337" y="235"/>
                  <a:pt x="332" y="234"/>
                </a:cubicBezTo>
                <a:cubicBezTo>
                  <a:pt x="326" y="232"/>
                  <a:pt x="321" y="230"/>
                  <a:pt x="320" y="222"/>
                </a:cubicBezTo>
                <a:cubicBezTo>
                  <a:pt x="318" y="212"/>
                  <a:pt x="316" y="202"/>
                  <a:pt x="314" y="191"/>
                </a:cubicBezTo>
                <a:cubicBezTo>
                  <a:pt x="314" y="188"/>
                  <a:pt x="312" y="185"/>
                  <a:pt x="311" y="182"/>
                </a:cubicBezTo>
                <a:cubicBezTo>
                  <a:pt x="308" y="183"/>
                  <a:pt x="305" y="184"/>
                  <a:pt x="301" y="185"/>
                </a:cubicBezTo>
                <a:cubicBezTo>
                  <a:pt x="300" y="186"/>
                  <a:pt x="299" y="188"/>
                  <a:pt x="297" y="190"/>
                </a:cubicBezTo>
                <a:close/>
              </a:path>
            </a:pathLst>
          </a:custGeom>
          <a:solidFill>
            <a:srgbClr val="FF0000">
              <a:alpha val="30000"/>
            </a:srgbClr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8BD14ED7-4886-D90C-5479-78E8C8A1A42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2307" y="2730787"/>
            <a:ext cx="1727903" cy="1668062"/>
          </a:xfrm>
          <a:prstGeom prst="rect">
            <a:avLst/>
          </a:prstGeom>
        </p:spPr>
      </p:pic>
      <p:sp>
        <p:nvSpPr>
          <p:cNvPr id="55" name="Freeform: Shape 31">
            <a:extLst>
              <a:ext uri="{FF2B5EF4-FFF2-40B4-BE49-F238E27FC236}">
                <a16:creationId xmlns:a16="http://schemas.microsoft.com/office/drawing/2014/main" id="{A43C6468-1BD3-32A5-C89E-C40AC6E2FC18}"/>
              </a:ext>
            </a:extLst>
          </p:cNvPr>
          <p:cNvSpPr/>
          <p:nvPr/>
        </p:nvSpPr>
        <p:spPr bwMode="auto">
          <a:xfrm>
            <a:off x="2748428" y="3516666"/>
            <a:ext cx="681427" cy="767518"/>
          </a:xfrm>
          <a:custGeom>
            <a:avLst/>
            <a:gdLst>
              <a:gd name="T0" fmla="*/ 9 w 224"/>
              <a:gd name="T1" fmla="*/ 18 h 253"/>
              <a:gd name="T2" fmla="*/ 40 w 224"/>
              <a:gd name="T3" fmla="*/ 2 h 253"/>
              <a:gd name="T4" fmla="*/ 63 w 224"/>
              <a:gd name="T5" fmla="*/ 3 h 253"/>
              <a:gd name="T6" fmla="*/ 88 w 224"/>
              <a:gd name="T7" fmla="*/ 10 h 253"/>
              <a:gd name="T8" fmla="*/ 109 w 224"/>
              <a:gd name="T9" fmla="*/ 25 h 253"/>
              <a:gd name="T10" fmla="*/ 120 w 224"/>
              <a:gd name="T11" fmla="*/ 34 h 253"/>
              <a:gd name="T12" fmla="*/ 146 w 224"/>
              <a:gd name="T13" fmla="*/ 69 h 253"/>
              <a:gd name="T14" fmla="*/ 147 w 224"/>
              <a:gd name="T15" fmla="*/ 74 h 253"/>
              <a:gd name="T16" fmla="*/ 150 w 224"/>
              <a:gd name="T17" fmla="*/ 77 h 253"/>
              <a:gd name="T18" fmla="*/ 174 w 224"/>
              <a:gd name="T19" fmla="*/ 77 h 253"/>
              <a:gd name="T20" fmla="*/ 202 w 224"/>
              <a:gd name="T21" fmla="*/ 95 h 253"/>
              <a:gd name="T22" fmla="*/ 209 w 224"/>
              <a:gd name="T23" fmla="*/ 97 h 253"/>
              <a:gd name="T24" fmla="*/ 220 w 224"/>
              <a:gd name="T25" fmla="*/ 101 h 253"/>
              <a:gd name="T26" fmla="*/ 217 w 224"/>
              <a:gd name="T27" fmla="*/ 118 h 253"/>
              <a:gd name="T28" fmla="*/ 206 w 224"/>
              <a:gd name="T29" fmla="*/ 131 h 253"/>
              <a:gd name="T30" fmla="*/ 184 w 224"/>
              <a:gd name="T31" fmla="*/ 183 h 253"/>
              <a:gd name="T32" fmla="*/ 174 w 224"/>
              <a:gd name="T33" fmla="*/ 192 h 253"/>
              <a:gd name="T34" fmla="*/ 142 w 224"/>
              <a:gd name="T35" fmla="*/ 231 h 253"/>
              <a:gd name="T36" fmla="*/ 140 w 224"/>
              <a:gd name="T37" fmla="*/ 239 h 253"/>
              <a:gd name="T38" fmla="*/ 120 w 224"/>
              <a:gd name="T39" fmla="*/ 245 h 253"/>
              <a:gd name="T40" fmla="*/ 54 w 224"/>
              <a:gd name="T41" fmla="*/ 190 h 253"/>
              <a:gd name="T42" fmla="*/ 47 w 224"/>
              <a:gd name="T43" fmla="*/ 181 h 253"/>
              <a:gd name="T44" fmla="*/ 15 w 224"/>
              <a:gd name="T45" fmla="*/ 110 h 253"/>
              <a:gd name="T46" fmla="*/ 13 w 224"/>
              <a:gd name="T47" fmla="*/ 107 h 253"/>
              <a:gd name="T48" fmla="*/ 5 w 224"/>
              <a:gd name="T49" fmla="*/ 77 h 253"/>
              <a:gd name="T50" fmla="*/ 8 w 224"/>
              <a:gd name="T51" fmla="*/ 71 h 253"/>
              <a:gd name="T52" fmla="*/ 9 w 224"/>
              <a:gd name="T53" fmla="*/ 18 h 2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24" h="253">
                <a:moveTo>
                  <a:pt x="9" y="18"/>
                </a:moveTo>
                <a:cubicBezTo>
                  <a:pt x="19" y="13"/>
                  <a:pt x="29" y="6"/>
                  <a:pt x="40" y="2"/>
                </a:cubicBezTo>
                <a:cubicBezTo>
                  <a:pt x="47" y="0"/>
                  <a:pt x="55" y="2"/>
                  <a:pt x="63" y="3"/>
                </a:cubicBezTo>
                <a:cubicBezTo>
                  <a:pt x="71" y="5"/>
                  <a:pt x="80" y="8"/>
                  <a:pt x="88" y="10"/>
                </a:cubicBezTo>
                <a:cubicBezTo>
                  <a:pt x="98" y="12"/>
                  <a:pt x="105" y="16"/>
                  <a:pt x="109" y="25"/>
                </a:cubicBezTo>
                <a:cubicBezTo>
                  <a:pt x="111" y="28"/>
                  <a:pt x="116" y="32"/>
                  <a:pt x="120" y="34"/>
                </a:cubicBezTo>
                <a:cubicBezTo>
                  <a:pt x="138" y="39"/>
                  <a:pt x="149" y="48"/>
                  <a:pt x="146" y="69"/>
                </a:cubicBezTo>
                <a:cubicBezTo>
                  <a:pt x="146" y="71"/>
                  <a:pt x="147" y="72"/>
                  <a:pt x="147" y="74"/>
                </a:cubicBezTo>
                <a:cubicBezTo>
                  <a:pt x="148" y="75"/>
                  <a:pt x="148" y="76"/>
                  <a:pt x="150" y="77"/>
                </a:cubicBezTo>
                <a:cubicBezTo>
                  <a:pt x="158" y="67"/>
                  <a:pt x="166" y="71"/>
                  <a:pt x="174" y="77"/>
                </a:cubicBezTo>
                <a:cubicBezTo>
                  <a:pt x="184" y="83"/>
                  <a:pt x="196" y="84"/>
                  <a:pt x="202" y="95"/>
                </a:cubicBezTo>
                <a:cubicBezTo>
                  <a:pt x="203" y="96"/>
                  <a:pt x="207" y="96"/>
                  <a:pt x="209" y="97"/>
                </a:cubicBezTo>
                <a:cubicBezTo>
                  <a:pt x="213" y="98"/>
                  <a:pt x="219" y="99"/>
                  <a:pt x="220" y="101"/>
                </a:cubicBezTo>
                <a:cubicBezTo>
                  <a:pt x="223" y="107"/>
                  <a:pt x="224" y="113"/>
                  <a:pt x="217" y="118"/>
                </a:cubicBezTo>
                <a:cubicBezTo>
                  <a:pt x="213" y="121"/>
                  <a:pt x="209" y="126"/>
                  <a:pt x="206" y="131"/>
                </a:cubicBezTo>
                <a:cubicBezTo>
                  <a:pt x="198" y="148"/>
                  <a:pt x="192" y="166"/>
                  <a:pt x="184" y="183"/>
                </a:cubicBezTo>
                <a:cubicBezTo>
                  <a:pt x="182" y="187"/>
                  <a:pt x="178" y="190"/>
                  <a:pt x="174" y="192"/>
                </a:cubicBezTo>
                <a:cubicBezTo>
                  <a:pt x="156" y="199"/>
                  <a:pt x="145" y="212"/>
                  <a:pt x="142" y="231"/>
                </a:cubicBezTo>
                <a:cubicBezTo>
                  <a:pt x="142" y="234"/>
                  <a:pt x="141" y="237"/>
                  <a:pt x="140" y="239"/>
                </a:cubicBezTo>
                <a:cubicBezTo>
                  <a:pt x="134" y="251"/>
                  <a:pt x="130" y="253"/>
                  <a:pt x="120" y="245"/>
                </a:cubicBezTo>
                <a:cubicBezTo>
                  <a:pt x="97" y="227"/>
                  <a:pt x="76" y="208"/>
                  <a:pt x="54" y="190"/>
                </a:cubicBezTo>
                <a:cubicBezTo>
                  <a:pt x="51" y="188"/>
                  <a:pt x="47" y="184"/>
                  <a:pt x="47" y="181"/>
                </a:cubicBezTo>
                <a:cubicBezTo>
                  <a:pt x="43" y="154"/>
                  <a:pt x="21" y="136"/>
                  <a:pt x="15" y="110"/>
                </a:cubicBezTo>
                <a:cubicBezTo>
                  <a:pt x="14" y="109"/>
                  <a:pt x="14" y="107"/>
                  <a:pt x="13" y="107"/>
                </a:cubicBezTo>
                <a:cubicBezTo>
                  <a:pt x="0" y="99"/>
                  <a:pt x="8" y="87"/>
                  <a:pt x="5" y="77"/>
                </a:cubicBezTo>
                <a:cubicBezTo>
                  <a:pt x="5" y="75"/>
                  <a:pt x="6" y="73"/>
                  <a:pt x="8" y="71"/>
                </a:cubicBezTo>
                <a:cubicBezTo>
                  <a:pt x="23" y="53"/>
                  <a:pt x="23" y="36"/>
                  <a:pt x="9" y="18"/>
                </a:cubicBezTo>
                <a:close/>
              </a:path>
            </a:pathLst>
          </a:custGeom>
          <a:solidFill>
            <a:srgbClr val="C00000">
              <a:alpha val="30000"/>
            </a:srgbClr>
          </a:solidFill>
          <a:ln w="9525">
            <a:noFill/>
            <a:round/>
          </a:ln>
        </p:spPr>
        <p:txBody>
          <a:bodyPr anchor="ctr"/>
          <a:lstStyle/>
          <a:p>
            <a:pPr algn="ctr"/>
            <a:endParaRPr/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A53B897E-816F-0BB2-1D30-1356DC23A1F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432" y="3106187"/>
            <a:ext cx="1348085" cy="855979"/>
          </a:xfrm>
          <a:prstGeom prst="rect">
            <a:avLst/>
          </a:prstGeom>
        </p:spPr>
      </p:pic>
      <p:sp>
        <p:nvSpPr>
          <p:cNvPr id="51" name="Text Placeholder 1">
            <a:extLst>
              <a:ext uri="{FF2B5EF4-FFF2-40B4-BE49-F238E27FC236}">
                <a16:creationId xmlns:a16="http://schemas.microsoft.com/office/drawing/2014/main" id="{6D6D3D74-8913-DB2E-3272-FF8FC7D4B4D9}"/>
              </a:ext>
            </a:extLst>
          </p:cNvPr>
          <p:cNvSpPr txBox="1">
            <a:spLocks/>
          </p:cNvSpPr>
          <p:nvPr/>
        </p:nvSpPr>
        <p:spPr>
          <a:xfrm>
            <a:off x="2529426" y="2192527"/>
            <a:ext cx="2739242" cy="940380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h-TH" sz="3400" b="1" dirty="0">
                <a:latin typeface="Athiti" panose="00000500000000000000" pitchFamily="2" charset="-34"/>
                <a:cs typeface="Athiti" panose="00000500000000000000" pitchFamily="2" charset="-34"/>
              </a:rPr>
              <a:t>กรณีรับบริจาค</a:t>
            </a:r>
            <a:endParaRPr lang="en-US" sz="3400" b="1" dirty="0"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9782688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" name="Picture Placeholder 5">
            <a:extLst>
              <a:ext uri="{FF2B5EF4-FFF2-40B4-BE49-F238E27FC236}">
                <a16:creationId xmlns:a16="http://schemas.microsoft.com/office/drawing/2014/main" id="{C2D66E6F-832F-A84C-0E73-9038B859A1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8" b="785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90C97A61-038C-4899-BFAC-591517806993}"/>
              </a:ext>
            </a:extLst>
          </p:cNvPr>
          <p:cNvGrpSpPr/>
          <p:nvPr/>
        </p:nvGrpSpPr>
        <p:grpSpPr>
          <a:xfrm>
            <a:off x="5829706" y="877259"/>
            <a:ext cx="4456393" cy="634985"/>
            <a:chOff x="6035163" y="1690964"/>
            <a:chExt cx="4456393" cy="634985"/>
          </a:xfrm>
        </p:grpSpPr>
        <p:sp>
          <p:nvSpPr>
            <p:cNvPr id="73" name="TextBox 6">
              <a:extLst>
                <a:ext uri="{FF2B5EF4-FFF2-40B4-BE49-F238E27FC236}">
                  <a16:creationId xmlns:a16="http://schemas.microsoft.com/office/drawing/2014/main" id="{8F65EF9F-0289-499E-BE0A-F9BA9C29C1A4}"/>
                </a:ext>
              </a:extLst>
            </p:cNvPr>
            <p:cNvSpPr txBox="1"/>
            <p:nvPr/>
          </p:nvSpPr>
          <p:spPr>
            <a:xfrm>
              <a:off x="6786696" y="1802234"/>
              <a:ext cx="370486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หนังสือแจ้งการโอนทรัพย์สิน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83" name="Freeform: Shape 19">
              <a:extLst>
                <a:ext uri="{FF2B5EF4-FFF2-40B4-BE49-F238E27FC236}">
                  <a16:creationId xmlns:a16="http://schemas.microsoft.com/office/drawing/2014/main" id="{C03FD10D-F794-4236-82BF-BEED4E43C0A8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1</a:t>
              </a: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AE69034C-8889-492D-9F2B-89AD7BA6735C}"/>
              </a:ext>
            </a:extLst>
          </p:cNvPr>
          <p:cNvGrpSpPr/>
          <p:nvPr/>
        </p:nvGrpSpPr>
        <p:grpSpPr>
          <a:xfrm>
            <a:off x="6636905" y="1775574"/>
            <a:ext cx="4500222" cy="634985"/>
            <a:chOff x="6035163" y="1690964"/>
            <a:chExt cx="4500222" cy="634985"/>
          </a:xfrm>
        </p:grpSpPr>
        <p:sp>
          <p:nvSpPr>
            <p:cNvPr id="85" name="TextBox 6">
              <a:extLst>
                <a:ext uri="{FF2B5EF4-FFF2-40B4-BE49-F238E27FC236}">
                  <a16:creationId xmlns:a16="http://schemas.microsoft.com/office/drawing/2014/main" id="{A3F0299A-D0D7-45CC-9DB0-2389C0AEA1D8}"/>
                </a:ext>
              </a:extLst>
            </p:cNvPr>
            <p:cNvSpPr txBox="1"/>
            <p:nvPr/>
          </p:nvSpPr>
          <p:spPr>
            <a:xfrm>
              <a:off x="6792053" y="1833264"/>
              <a:ext cx="374333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รายละเอียดการโอนทรัพย์สิน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87" name="Freeform: Shape 19">
              <a:extLst>
                <a:ext uri="{FF2B5EF4-FFF2-40B4-BE49-F238E27FC236}">
                  <a16:creationId xmlns:a16="http://schemas.microsoft.com/office/drawing/2014/main" id="{A626318B-C742-4C7E-8A0C-F87378EF4C41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2</a:t>
              </a: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45773077-AED0-4BDD-871A-1433B6191D16}"/>
              </a:ext>
            </a:extLst>
          </p:cNvPr>
          <p:cNvGrpSpPr/>
          <p:nvPr/>
        </p:nvGrpSpPr>
        <p:grpSpPr>
          <a:xfrm>
            <a:off x="5927605" y="4658274"/>
            <a:ext cx="4928036" cy="634985"/>
            <a:chOff x="6035163" y="1690964"/>
            <a:chExt cx="4928036" cy="634985"/>
          </a:xfrm>
        </p:grpSpPr>
        <p:sp>
          <p:nvSpPr>
            <p:cNvPr id="89" name="TextBox 6">
              <a:extLst>
                <a:ext uri="{FF2B5EF4-FFF2-40B4-BE49-F238E27FC236}">
                  <a16:creationId xmlns:a16="http://schemas.microsoft.com/office/drawing/2014/main" id="{34BA46A0-E8EB-4E16-931E-AEFCADC8A3CE}"/>
                </a:ext>
              </a:extLst>
            </p:cNvPr>
            <p:cNvSpPr txBox="1"/>
            <p:nvPr/>
          </p:nvSpPr>
          <p:spPr>
            <a:xfrm>
              <a:off x="6743774" y="1840393"/>
              <a:ext cx="421942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หนังสือขอรับการสนับสนุน (ถ้ามี)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1" name="Freeform: Shape 19">
              <a:extLst>
                <a:ext uri="{FF2B5EF4-FFF2-40B4-BE49-F238E27FC236}">
                  <a16:creationId xmlns:a16="http://schemas.microsoft.com/office/drawing/2014/main" id="{BCA93D5B-8FCC-47B7-920F-0599DCDB7776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5</a:t>
              </a:r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307367EA-BEA5-4E94-B8C4-1BC27C339F5F}"/>
              </a:ext>
            </a:extLst>
          </p:cNvPr>
          <p:cNvGrpSpPr/>
          <p:nvPr/>
        </p:nvGrpSpPr>
        <p:grpSpPr>
          <a:xfrm>
            <a:off x="6664791" y="3825601"/>
            <a:ext cx="4855368" cy="634985"/>
            <a:chOff x="6035163" y="1690964"/>
            <a:chExt cx="4855368" cy="634985"/>
          </a:xfrm>
        </p:grpSpPr>
        <p:sp>
          <p:nvSpPr>
            <p:cNvPr id="93" name="TextBox 6">
              <a:extLst>
                <a:ext uri="{FF2B5EF4-FFF2-40B4-BE49-F238E27FC236}">
                  <a16:creationId xmlns:a16="http://schemas.microsoft.com/office/drawing/2014/main" id="{5638BD3F-12CA-4B55-A113-D83DC292636F}"/>
                </a:ext>
              </a:extLst>
            </p:cNvPr>
            <p:cNvSpPr txBox="1"/>
            <p:nvPr/>
          </p:nvSpPr>
          <p:spPr>
            <a:xfrm>
              <a:off x="6776904" y="1831135"/>
              <a:ext cx="41136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หนังสือตอบรับการโอนทรัพย์สิน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5" name="Freeform: Shape 19">
              <a:extLst>
                <a:ext uri="{FF2B5EF4-FFF2-40B4-BE49-F238E27FC236}">
                  <a16:creationId xmlns:a16="http://schemas.microsoft.com/office/drawing/2014/main" id="{DF27BA56-B51E-4CFE-8723-652EBB3F39A5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4</a:t>
              </a:r>
            </a:p>
          </p:txBody>
        </p:sp>
      </p:grpSp>
      <p:grpSp>
        <p:nvGrpSpPr>
          <p:cNvPr id="96" name="Group 95">
            <a:extLst>
              <a:ext uri="{FF2B5EF4-FFF2-40B4-BE49-F238E27FC236}">
                <a16:creationId xmlns:a16="http://schemas.microsoft.com/office/drawing/2014/main" id="{36D1B59B-DD2B-4E3D-831A-52F48ABA4698}"/>
              </a:ext>
            </a:extLst>
          </p:cNvPr>
          <p:cNvGrpSpPr/>
          <p:nvPr/>
        </p:nvGrpSpPr>
        <p:grpSpPr>
          <a:xfrm>
            <a:off x="6901421" y="2801028"/>
            <a:ext cx="3861915" cy="634985"/>
            <a:chOff x="6035163" y="1690964"/>
            <a:chExt cx="3861915" cy="634985"/>
          </a:xfrm>
        </p:grpSpPr>
        <p:sp>
          <p:nvSpPr>
            <p:cNvPr id="97" name="TextBox 6">
              <a:extLst>
                <a:ext uri="{FF2B5EF4-FFF2-40B4-BE49-F238E27FC236}">
                  <a16:creationId xmlns:a16="http://schemas.microsoft.com/office/drawing/2014/main" id="{ED3D1709-6CC3-4D5F-BC5B-8B90D5C9BD30}"/>
                </a:ext>
              </a:extLst>
            </p:cNvPr>
            <p:cNvSpPr txBox="1"/>
            <p:nvPr/>
          </p:nvSpPr>
          <p:spPr>
            <a:xfrm>
              <a:off x="6770901" y="1807253"/>
              <a:ext cx="312617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2400" dirty="0">
                  <a:solidFill>
                    <a:schemeClr val="accent1"/>
                  </a:solidFill>
                  <a:latin typeface="IBM Plex Sans Thai" panose="020B0503050203000203" pitchFamily="34" charset="-34"/>
                  <a:cs typeface="IBM Plex Sans Thai" panose="020B0503050203000203" pitchFamily="34" charset="-34"/>
                </a:rPr>
                <a:t>หนังสือส่งมอบทรัพย์สิน</a:t>
              </a:r>
              <a:endParaRPr lang="en-US" sz="2400" dirty="0">
                <a:solidFill>
                  <a:schemeClr val="accent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endParaRPr>
            </a:p>
          </p:txBody>
        </p:sp>
        <p:sp>
          <p:nvSpPr>
            <p:cNvPr id="99" name="Freeform: Shape 19">
              <a:extLst>
                <a:ext uri="{FF2B5EF4-FFF2-40B4-BE49-F238E27FC236}">
                  <a16:creationId xmlns:a16="http://schemas.microsoft.com/office/drawing/2014/main" id="{748D73EB-3D17-4ABD-907E-820112B6E99E}"/>
                </a:ext>
              </a:extLst>
            </p:cNvPr>
            <p:cNvSpPr/>
            <p:nvPr/>
          </p:nvSpPr>
          <p:spPr>
            <a:xfrm>
              <a:off x="6035163" y="1690964"/>
              <a:ext cx="634985" cy="6349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ln w="38100">
              <a:solidFill>
                <a:schemeClr val="accent2"/>
              </a:solidFill>
              <a:miter lim="400000"/>
            </a:ln>
          </p:spPr>
          <p:txBody>
            <a:bodyPr wrap="none" lIns="0" tIns="0" rIns="0" bIns="0" anchor="ctr">
              <a:normAutofit/>
            </a:bodyPr>
            <a:lstStyle/>
            <a:p>
              <a:pPr lvl="0" algn="ctr">
                <a:defRPr sz="3200"/>
              </a:pPr>
              <a:r>
                <a:rPr lang="en-US" sz="3600" b="1" dirty="0">
                  <a:solidFill>
                    <a:schemeClr val="accent1">
                      <a:lumMod val="50000"/>
                    </a:schemeClr>
                  </a:solidFill>
                  <a:latin typeface="IBM Plex Sans Thai" panose="020B0503050203000203" pitchFamily="34" charset="-34"/>
                </a:rPr>
                <a:t>3</a:t>
              </a:r>
            </a:p>
          </p:txBody>
        </p:sp>
      </p:grpSp>
      <p:grpSp>
        <p:nvGrpSpPr>
          <p:cNvPr id="54" name="千图PPT彼岸天：ID 8661124库_组合 1">
            <a:extLst>
              <a:ext uri="{FF2B5EF4-FFF2-40B4-BE49-F238E27FC236}">
                <a16:creationId xmlns:a16="http://schemas.microsoft.com/office/drawing/2014/main" id="{44FA729D-3976-F959-EBDB-42DC70F58B0C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451408" y="1467597"/>
            <a:ext cx="6213383" cy="3335897"/>
            <a:chOff x="698663" y="1962568"/>
            <a:chExt cx="6213383" cy="3335897"/>
          </a:xfrm>
        </p:grpSpPr>
        <p:grpSp>
          <p:nvGrpSpPr>
            <p:cNvPr id="55" name="Group 4">
              <a:extLst>
                <a:ext uri="{FF2B5EF4-FFF2-40B4-BE49-F238E27FC236}">
                  <a16:creationId xmlns:a16="http://schemas.microsoft.com/office/drawing/2014/main" id="{4A7884A8-A2F3-6ACC-DB82-938EB93C944A}"/>
                </a:ext>
              </a:extLst>
            </p:cNvPr>
            <p:cNvGrpSpPr/>
            <p:nvPr/>
          </p:nvGrpSpPr>
          <p:grpSpPr>
            <a:xfrm>
              <a:off x="698663" y="2679247"/>
              <a:ext cx="2793551" cy="1920898"/>
              <a:chOff x="906372" y="2679247"/>
              <a:chExt cx="3155820" cy="1920898"/>
            </a:xfrm>
          </p:grpSpPr>
          <p:sp>
            <p:nvSpPr>
              <p:cNvPr id="128" name="Rectangle: Rounded Corners 5">
                <a:extLst>
                  <a:ext uri="{FF2B5EF4-FFF2-40B4-BE49-F238E27FC236}">
                    <a16:creationId xmlns:a16="http://schemas.microsoft.com/office/drawing/2014/main" id="{7D7BE775-CA1F-4E76-08B0-A873C02082C7}"/>
                  </a:ext>
                </a:extLst>
              </p:cNvPr>
              <p:cNvSpPr/>
              <p:nvPr/>
            </p:nvSpPr>
            <p:spPr>
              <a:xfrm>
                <a:off x="1624868" y="4111193"/>
                <a:ext cx="2104692" cy="488952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29" name="Rectangle: Rounded Corners 6">
                <a:extLst>
                  <a:ext uri="{FF2B5EF4-FFF2-40B4-BE49-F238E27FC236}">
                    <a16:creationId xmlns:a16="http://schemas.microsoft.com/office/drawing/2014/main" id="{ABD3924B-138A-07CD-5A43-A75717B09D7B}"/>
                  </a:ext>
                </a:extLst>
              </p:cNvPr>
              <p:cNvSpPr/>
              <p:nvPr/>
            </p:nvSpPr>
            <p:spPr>
              <a:xfrm>
                <a:off x="906372" y="3626552"/>
                <a:ext cx="2841171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30" name="Rectangle: Rounded Corners 7">
                <a:extLst>
                  <a:ext uri="{FF2B5EF4-FFF2-40B4-BE49-F238E27FC236}">
                    <a16:creationId xmlns:a16="http://schemas.microsoft.com/office/drawing/2014/main" id="{FF820038-0F1F-0E11-AB6A-6BFDE2C88813}"/>
                  </a:ext>
                </a:extLst>
              </p:cNvPr>
              <p:cNvSpPr/>
              <p:nvPr/>
            </p:nvSpPr>
            <p:spPr>
              <a:xfrm>
                <a:off x="1747163" y="3145021"/>
                <a:ext cx="2158444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bg1">
                  <a:lumMod val="6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  <p:sp>
            <p:nvSpPr>
              <p:cNvPr id="131" name="Rectangle: Rounded Corners 8">
                <a:extLst>
                  <a:ext uri="{FF2B5EF4-FFF2-40B4-BE49-F238E27FC236}">
                    <a16:creationId xmlns:a16="http://schemas.microsoft.com/office/drawing/2014/main" id="{258475EC-4B83-4A30-E3F9-7A25A53A4F77}"/>
                  </a:ext>
                </a:extLst>
              </p:cNvPr>
              <p:cNvSpPr/>
              <p:nvPr/>
            </p:nvSpPr>
            <p:spPr>
              <a:xfrm>
                <a:off x="2271704" y="2679247"/>
                <a:ext cx="1790488" cy="488951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none" lIns="144000" tIns="0" rIns="0" bIns="0" anchor="ctr">
                <a:norm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endParaRPr lang="en-US" altLang="zh-CN" sz="1850" b="1" dirty="0">
                  <a:solidFill>
                    <a:schemeClr val="bg1"/>
                  </a:solidFill>
                  <a:latin typeface="IBM Plex Sans Thai" panose="020B0503050203000203" pitchFamily="34" charset="-34"/>
                </a:endParaRPr>
              </a:p>
            </p:txBody>
          </p:sp>
        </p:grpSp>
        <p:sp>
          <p:nvSpPr>
            <p:cNvPr id="56" name="Freeform: Shape 9">
              <a:extLst>
                <a:ext uri="{FF2B5EF4-FFF2-40B4-BE49-F238E27FC236}">
                  <a16:creationId xmlns:a16="http://schemas.microsoft.com/office/drawing/2014/main" id="{4EA20488-0B12-4C48-DCC2-4A1048A8E41A}"/>
                </a:ext>
              </a:extLst>
            </p:cNvPr>
            <p:cNvSpPr/>
            <p:nvPr/>
          </p:nvSpPr>
          <p:spPr>
            <a:xfrm>
              <a:off x="2478354" y="1962568"/>
              <a:ext cx="3335896" cy="33358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CC3300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Freeform: Shape 10">
              <a:extLst>
                <a:ext uri="{FF2B5EF4-FFF2-40B4-BE49-F238E27FC236}">
                  <a16:creationId xmlns:a16="http://schemas.microsoft.com/office/drawing/2014/main" id="{0F1CD08B-5542-AA56-DCF5-3DD5F2CA5485}"/>
                </a:ext>
              </a:extLst>
            </p:cNvPr>
            <p:cNvSpPr/>
            <p:nvPr/>
          </p:nvSpPr>
          <p:spPr>
            <a:xfrm>
              <a:off x="2676982" y="2161197"/>
              <a:ext cx="2938660" cy="29386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Freeform: Shape 16">
              <a:extLst>
                <a:ext uri="{FF2B5EF4-FFF2-40B4-BE49-F238E27FC236}">
                  <a16:creationId xmlns:a16="http://schemas.microsoft.com/office/drawing/2014/main" id="{23ED507D-E08C-2C52-FC00-DE359B64F6BD}"/>
                </a:ext>
              </a:extLst>
            </p:cNvPr>
            <p:cNvSpPr/>
            <p:nvPr/>
          </p:nvSpPr>
          <p:spPr>
            <a:xfrm>
              <a:off x="4881090" y="2197949"/>
              <a:ext cx="122913" cy="1229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Freeform: Shape 17">
              <a:extLst>
                <a:ext uri="{FF2B5EF4-FFF2-40B4-BE49-F238E27FC236}">
                  <a16:creationId xmlns:a16="http://schemas.microsoft.com/office/drawing/2014/main" id="{38064019-4772-5E51-4882-E668BFFF33D0}"/>
                </a:ext>
              </a:extLst>
            </p:cNvPr>
            <p:cNvSpPr/>
            <p:nvPr/>
          </p:nvSpPr>
          <p:spPr>
            <a:xfrm>
              <a:off x="5000424" y="2006209"/>
              <a:ext cx="894812" cy="2415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5931" y="21600"/>
                  </a:lnTo>
                  <a:lnTo>
                    <a:pt x="21600" y="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Freeform: Shape 18">
              <a:extLst>
                <a:ext uri="{FF2B5EF4-FFF2-40B4-BE49-F238E27FC236}">
                  <a16:creationId xmlns:a16="http://schemas.microsoft.com/office/drawing/2014/main" id="{0B8DE7D4-5FF0-5721-559D-B7AE7EA697C0}"/>
                </a:ext>
              </a:extLst>
            </p:cNvPr>
            <p:cNvSpPr/>
            <p:nvPr/>
          </p:nvSpPr>
          <p:spPr>
            <a:xfrm>
              <a:off x="5653310" y="2711604"/>
              <a:ext cx="1044920" cy="2057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14617" y="21600"/>
                  </a:lnTo>
                  <a:lnTo>
                    <a:pt x="21600" y="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Straight Connector 24">
              <a:extLst>
                <a:ext uri="{FF2B5EF4-FFF2-40B4-BE49-F238E27FC236}">
                  <a16:creationId xmlns:a16="http://schemas.microsoft.com/office/drawing/2014/main" id="{F266EB35-647A-703A-C718-B293F2C0EC5D}"/>
                </a:ext>
              </a:extLst>
            </p:cNvPr>
            <p:cNvSpPr/>
            <p:nvPr/>
          </p:nvSpPr>
          <p:spPr>
            <a:xfrm>
              <a:off x="5839564" y="3641627"/>
              <a:ext cx="1072482" cy="1"/>
            </a:xfrm>
            <a:prstGeom prst="line">
              <a:avLst/>
            </a:prstGeom>
            <a:ln>
              <a:solidFill>
                <a:srgbClr val="A09FA1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Freeform: Shape 25">
              <a:extLst>
                <a:ext uri="{FF2B5EF4-FFF2-40B4-BE49-F238E27FC236}">
                  <a16:creationId xmlns:a16="http://schemas.microsoft.com/office/drawing/2014/main" id="{11AE267A-1116-787C-680B-81B66BC386E3}"/>
                </a:ext>
              </a:extLst>
            </p:cNvPr>
            <p:cNvSpPr/>
            <p:nvPr/>
          </p:nvSpPr>
          <p:spPr>
            <a:xfrm>
              <a:off x="5653310" y="4362051"/>
              <a:ext cx="1043100" cy="229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6988" y="0"/>
                  </a:lnTo>
                  <a:lnTo>
                    <a:pt x="21600" y="21600"/>
                  </a:lnTo>
                </a:path>
              </a:pathLst>
            </a:custGeom>
            <a:ln>
              <a:solidFill>
                <a:srgbClr val="A09FA1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Freeform: Shape 26">
              <a:extLst>
                <a:ext uri="{FF2B5EF4-FFF2-40B4-BE49-F238E27FC236}">
                  <a16:creationId xmlns:a16="http://schemas.microsoft.com/office/drawing/2014/main" id="{919F4C78-B2D8-8898-F0C9-C996E89A355D}"/>
                </a:ext>
              </a:extLst>
            </p:cNvPr>
            <p:cNvSpPr/>
            <p:nvPr/>
          </p:nvSpPr>
          <p:spPr>
            <a:xfrm>
              <a:off x="5028455" y="4973940"/>
              <a:ext cx="1042006" cy="1793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18633" y="0"/>
                  </a:lnTo>
                  <a:lnTo>
                    <a:pt x="21600" y="21600"/>
                  </a:lnTo>
                </a:path>
              </a:pathLst>
            </a:custGeom>
            <a:ln>
              <a:solidFill>
                <a:srgbClr val="85888D"/>
              </a:solidFill>
              <a:miter lim="400000"/>
              <a:tailEnd type="oval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Freeform: Shape 27">
              <a:extLst>
                <a:ext uri="{FF2B5EF4-FFF2-40B4-BE49-F238E27FC236}">
                  <a16:creationId xmlns:a16="http://schemas.microsoft.com/office/drawing/2014/main" id="{078794BA-B4DA-33B1-055D-D6E8E3E1DF06}"/>
                </a:ext>
              </a:extLst>
            </p:cNvPr>
            <p:cNvSpPr/>
            <p:nvPr/>
          </p:nvSpPr>
          <p:spPr>
            <a:xfrm>
              <a:off x="5492041" y="2844073"/>
              <a:ext cx="122914" cy="1229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Freeform: Shape 28">
              <a:extLst>
                <a:ext uri="{FF2B5EF4-FFF2-40B4-BE49-F238E27FC236}">
                  <a16:creationId xmlns:a16="http://schemas.microsoft.com/office/drawing/2014/main" id="{7CF22BBE-BED6-2294-D440-08762DB37ED9}"/>
                </a:ext>
              </a:extLst>
            </p:cNvPr>
            <p:cNvSpPr/>
            <p:nvPr/>
          </p:nvSpPr>
          <p:spPr>
            <a:xfrm>
              <a:off x="5666199" y="3580167"/>
              <a:ext cx="122914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Freeform: Shape 29">
              <a:extLst>
                <a:ext uri="{FF2B5EF4-FFF2-40B4-BE49-F238E27FC236}">
                  <a16:creationId xmlns:a16="http://schemas.microsoft.com/office/drawing/2014/main" id="{52FA0A09-EB51-92B1-09BF-6346A5AB5493}"/>
                </a:ext>
              </a:extLst>
            </p:cNvPr>
            <p:cNvSpPr/>
            <p:nvPr/>
          </p:nvSpPr>
          <p:spPr>
            <a:xfrm>
              <a:off x="5492041" y="4296857"/>
              <a:ext cx="122914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Freeform: Shape 30">
              <a:extLst>
                <a:ext uri="{FF2B5EF4-FFF2-40B4-BE49-F238E27FC236}">
                  <a16:creationId xmlns:a16="http://schemas.microsoft.com/office/drawing/2014/main" id="{A45E603D-23E4-8EAE-903B-9302A301C771}"/>
                </a:ext>
              </a:extLst>
            </p:cNvPr>
            <p:cNvSpPr/>
            <p:nvPr/>
          </p:nvSpPr>
          <p:spPr>
            <a:xfrm>
              <a:off x="4881090" y="4924884"/>
              <a:ext cx="122913" cy="1229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FFFFF"/>
            </a:solidFill>
            <a:ln w="3175">
              <a:solidFill>
                <a:srgbClr val="85888D"/>
              </a:solidFill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68" name="Group 2">
              <a:extLst>
                <a:ext uri="{FF2B5EF4-FFF2-40B4-BE49-F238E27FC236}">
                  <a16:creationId xmlns:a16="http://schemas.microsoft.com/office/drawing/2014/main" id="{2CA701DB-5BD9-FA37-7B0F-859777782E6E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2747626" y="2419694"/>
              <a:ext cx="2795748" cy="2368216"/>
              <a:chOff x="2884" y="1335"/>
              <a:chExt cx="1916" cy="1623"/>
            </a:xfrm>
            <a:solidFill>
              <a:schemeClr val="bg1">
                <a:lumMod val="75000"/>
              </a:schemeClr>
            </a:solidFill>
          </p:grpSpPr>
          <p:sp>
            <p:nvSpPr>
              <p:cNvPr id="69" name="Freeform: Shape 15">
                <a:extLst>
                  <a:ext uri="{FF2B5EF4-FFF2-40B4-BE49-F238E27FC236}">
                    <a16:creationId xmlns:a16="http://schemas.microsoft.com/office/drawing/2014/main" id="{6DC58F50-C7DF-6674-AF1D-F846F00672AD}"/>
                  </a:ext>
                </a:extLst>
              </p:cNvPr>
              <p:cNvSpPr/>
              <p:nvPr/>
            </p:nvSpPr>
            <p:spPr bwMode="auto">
              <a:xfrm>
                <a:off x="3818" y="1613"/>
                <a:ext cx="982" cy="1345"/>
              </a:xfrm>
              <a:custGeom>
                <a:avLst/>
                <a:gdLst>
                  <a:gd name="T0" fmla="*/ 194 w 472"/>
                  <a:gd name="T1" fmla="*/ 274 h 647"/>
                  <a:gd name="T2" fmla="*/ 236 w 472"/>
                  <a:gd name="T3" fmla="*/ 252 h 647"/>
                  <a:gd name="T4" fmla="*/ 203 w 472"/>
                  <a:gd name="T5" fmla="*/ 228 h 647"/>
                  <a:gd name="T6" fmla="*/ 181 w 472"/>
                  <a:gd name="T7" fmla="*/ 238 h 647"/>
                  <a:gd name="T8" fmla="*/ 150 w 472"/>
                  <a:gd name="T9" fmla="*/ 192 h 647"/>
                  <a:gd name="T10" fmla="*/ 146 w 472"/>
                  <a:gd name="T11" fmla="*/ 211 h 647"/>
                  <a:gd name="T12" fmla="*/ 102 w 472"/>
                  <a:gd name="T13" fmla="*/ 197 h 647"/>
                  <a:gd name="T14" fmla="*/ 72 w 472"/>
                  <a:gd name="T15" fmla="*/ 225 h 647"/>
                  <a:gd name="T16" fmla="*/ 37 w 472"/>
                  <a:gd name="T17" fmla="*/ 204 h 647"/>
                  <a:gd name="T18" fmla="*/ 68 w 472"/>
                  <a:gd name="T19" fmla="*/ 173 h 647"/>
                  <a:gd name="T20" fmla="*/ 105 w 472"/>
                  <a:gd name="T21" fmla="*/ 134 h 647"/>
                  <a:gd name="T22" fmla="*/ 164 w 472"/>
                  <a:gd name="T23" fmla="*/ 125 h 647"/>
                  <a:gd name="T24" fmla="*/ 192 w 472"/>
                  <a:gd name="T25" fmla="*/ 89 h 647"/>
                  <a:gd name="T26" fmla="*/ 195 w 472"/>
                  <a:gd name="T27" fmla="*/ 84 h 647"/>
                  <a:gd name="T28" fmla="*/ 189 w 472"/>
                  <a:gd name="T29" fmla="*/ 42 h 647"/>
                  <a:gd name="T30" fmla="*/ 161 w 472"/>
                  <a:gd name="T31" fmla="*/ 81 h 647"/>
                  <a:gd name="T32" fmla="*/ 139 w 472"/>
                  <a:gd name="T33" fmla="*/ 104 h 647"/>
                  <a:gd name="T34" fmla="*/ 115 w 472"/>
                  <a:gd name="T35" fmla="*/ 63 h 647"/>
                  <a:gd name="T36" fmla="*/ 182 w 472"/>
                  <a:gd name="T37" fmla="*/ 6 h 647"/>
                  <a:gd name="T38" fmla="*/ 267 w 472"/>
                  <a:gd name="T39" fmla="*/ 25 h 647"/>
                  <a:gd name="T40" fmla="*/ 289 w 472"/>
                  <a:gd name="T41" fmla="*/ 20 h 647"/>
                  <a:gd name="T42" fmla="*/ 338 w 472"/>
                  <a:gd name="T43" fmla="*/ 19 h 647"/>
                  <a:gd name="T44" fmla="*/ 409 w 472"/>
                  <a:gd name="T45" fmla="*/ 37 h 647"/>
                  <a:gd name="T46" fmla="*/ 449 w 472"/>
                  <a:gd name="T47" fmla="*/ 364 h 647"/>
                  <a:gd name="T48" fmla="*/ 427 w 472"/>
                  <a:gd name="T49" fmla="*/ 394 h 647"/>
                  <a:gd name="T50" fmla="*/ 400 w 472"/>
                  <a:gd name="T51" fmla="*/ 335 h 647"/>
                  <a:gd name="T52" fmla="*/ 348 w 472"/>
                  <a:gd name="T53" fmla="*/ 323 h 647"/>
                  <a:gd name="T54" fmla="*/ 316 w 472"/>
                  <a:gd name="T55" fmla="*/ 374 h 647"/>
                  <a:gd name="T56" fmla="*/ 260 w 472"/>
                  <a:gd name="T57" fmla="*/ 329 h 647"/>
                  <a:gd name="T58" fmla="*/ 255 w 472"/>
                  <a:gd name="T59" fmla="*/ 359 h 647"/>
                  <a:gd name="T60" fmla="*/ 302 w 472"/>
                  <a:gd name="T61" fmla="*/ 389 h 647"/>
                  <a:gd name="T62" fmla="*/ 259 w 472"/>
                  <a:gd name="T63" fmla="*/ 492 h 647"/>
                  <a:gd name="T64" fmla="*/ 232 w 472"/>
                  <a:gd name="T65" fmla="*/ 583 h 647"/>
                  <a:gd name="T66" fmla="*/ 153 w 472"/>
                  <a:gd name="T67" fmla="*/ 641 h 647"/>
                  <a:gd name="T68" fmla="*/ 136 w 472"/>
                  <a:gd name="T69" fmla="*/ 532 h 647"/>
                  <a:gd name="T70" fmla="*/ 85 w 472"/>
                  <a:gd name="T71" fmla="*/ 417 h 647"/>
                  <a:gd name="T72" fmla="*/ 8 w 472"/>
                  <a:gd name="T73" fmla="*/ 383 h 647"/>
                  <a:gd name="T74" fmla="*/ 20 w 472"/>
                  <a:gd name="T75" fmla="*/ 298 h 647"/>
                  <a:gd name="T76" fmla="*/ 53 w 472"/>
                  <a:gd name="T77" fmla="*/ 245 h 647"/>
                  <a:gd name="T78" fmla="*/ 125 w 472"/>
                  <a:gd name="T79" fmla="*/ 243 h 647"/>
                  <a:gd name="T80" fmla="*/ 297 w 472"/>
                  <a:gd name="T81" fmla="*/ 190 h 647"/>
                  <a:gd name="T82" fmla="*/ 305 w 472"/>
                  <a:gd name="T83" fmla="*/ 232 h 647"/>
                  <a:gd name="T84" fmla="*/ 332 w 472"/>
                  <a:gd name="T85" fmla="*/ 234 h 647"/>
                  <a:gd name="T86" fmla="*/ 311 w 472"/>
                  <a:gd name="T87" fmla="*/ 182 h 6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72" h="647">
                    <a:moveTo>
                      <a:pt x="166" y="279"/>
                    </a:moveTo>
                    <a:cubicBezTo>
                      <a:pt x="167" y="266"/>
                      <a:pt x="173" y="267"/>
                      <a:pt x="180" y="271"/>
                    </a:cubicBezTo>
                    <a:cubicBezTo>
                      <a:pt x="184" y="273"/>
                      <a:pt x="189" y="273"/>
                      <a:pt x="194" y="274"/>
                    </a:cubicBezTo>
                    <a:cubicBezTo>
                      <a:pt x="202" y="276"/>
                      <a:pt x="210" y="276"/>
                      <a:pt x="217" y="278"/>
                    </a:cubicBezTo>
                    <a:cubicBezTo>
                      <a:pt x="226" y="280"/>
                      <a:pt x="233" y="276"/>
                      <a:pt x="236" y="271"/>
                    </a:cubicBezTo>
                    <a:cubicBezTo>
                      <a:pt x="239" y="266"/>
                      <a:pt x="238" y="257"/>
                      <a:pt x="236" y="252"/>
                    </a:cubicBezTo>
                    <a:cubicBezTo>
                      <a:pt x="234" y="248"/>
                      <a:pt x="227" y="247"/>
                      <a:pt x="222" y="245"/>
                    </a:cubicBezTo>
                    <a:cubicBezTo>
                      <a:pt x="222" y="245"/>
                      <a:pt x="221" y="245"/>
                      <a:pt x="220" y="245"/>
                    </a:cubicBezTo>
                    <a:cubicBezTo>
                      <a:pt x="203" y="245"/>
                      <a:pt x="203" y="246"/>
                      <a:pt x="203" y="228"/>
                    </a:cubicBezTo>
                    <a:cubicBezTo>
                      <a:pt x="203" y="219"/>
                      <a:pt x="197" y="214"/>
                      <a:pt x="189" y="217"/>
                    </a:cubicBezTo>
                    <a:cubicBezTo>
                      <a:pt x="186" y="219"/>
                      <a:pt x="183" y="224"/>
                      <a:pt x="182" y="228"/>
                    </a:cubicBezTo>
                    <a:cubicBezTo>
                      <a:pt x="181" y="230"/>
                      <a:pt x="181" y="234"/>
                      <a:pt x="181" y="238"/>
                    </a:cubicBezTo>
                    <a:cubicBezTo>
                      <a:pt x="171" y="233"/>
                      <a:pt x="165" y="228"/>
                      <a:pt x="165" y="217"/>
                    </a:cubicBezTo>
                    <a:cubicBezTo>
                      <a:pt x="165" y="212"/>
                      <a:pt x="161" y="208"/>
                      <a:pt x="159" y="204"/>
                    </a:cubicBezTo>
                    <a:cubicBezTo>
                      <a:pt x="156" y="200"/>
                      <a:pt x="153" y="196"/>
                      <a:pt x="150" y="192"/>
                    </a:cubicBezTo>
                    <a:cubicBezTo>
                      <a:pt x="147" y="190"/>
                      <a:pt x="144" y="189"/>
                      <a:pt x="141" y="187"/>
                    </a:cubicBezTo>
                    <a:cubicBezTo>
                      <a:pt x="139" y="191"/>
                      <a:pt x="136" y="196"/>
                      <a:pt x="137" y="200"/>
                    </a:cubicBezTo>
                    <a:cubicBezTo>
                      <a:pt x="138" y="204"/>
                      <a:pt x="143" y="208"/>
                      <a:pt x="146" y="211"/>
                    </a:cubicBezTo>
                    <a:cubicBezTo>
                      <a:pt x="147" y="212"/>
                      <a:pt x="148" y="214"/>
                      <a:pt x="147" y="217"/>
                    </a:cubicBezTo>
                    <a:cubicBezTo>
                      <a:pt x="144" y="214"/>
                      <a:pt x="139" y="211"/>
                      <a:pt x="136" y="207"/>
                    </a:cubicBezTo>
                    <a:cubicBezTo>
                      <a:pt x="127" y="195"/>
                      <a:pt x="116" y="192"/>
                      <a:pt x="102" y="197"/>
                    </a:cubicBezTo>
                    <a:cubicBezTo>
                      <a:pt x="98" y="198"/>
                      <a:pt x="95" y="202"/>
                      <a:pt x="92" y="204"/>
                    </a:cubicBezTo>
                    <a:cubicBezTo>
                      <a:pt x="87" y="208"/>
                      <a:pt x="83" y="212"/>
                      <a:pt x="78" y="214"/>
                    </a:cubicBezTo>
                    <a:cubicBezTo>
                      <a:pt x="72" y="216"/>
                      <a:pt x="72" y="220"/>
                      <a:pt x="72" y="225"/>
                    </a:cubicBezTo>
                    <a:cubicBezTo>
                      <a:pt x="70" y="238"/>
                      <a:pt x="64" y="242"/>
                      <a:pt x="52" y="236"/>
                    </a:cubicBezTo>
                    <a:cubicBezTo>
                      <a:pt x="47" y="233"/>
                      <a:pt x="39" y="231"/>
                      <a:pt x="38" y="228"/>
                    </a:cubicBezTo>
                    <a:cubicBezTo>
                      <a:pt x="35" y="221"/>
                      <a:pt x="36" y="212"/>
                      <a:pt x="37" y="204"/>
                    </a:cubicBezTo>
                    <a:cubicBezTo>
                      <a:pt x="37" y="201"/>
                      <a:pt x="42" y="198"/>
                      <a:pt x="46" y="196"/>
                    </a:cubicBezTo>
                    <a:cubicBezTo>
                      <a:pt x="49" y="195"/>
                      <a:pt x="52" y="195"/>
                      <a:pt x="55" y="195"/>
                    </a:cubicBezTo>
                    <a:cubicBezTo>
                      <a:pt x="74" y="191"/>
                      <a:pt x="74" y="190"/>
                      <a:pt x="68" y="173"/>
                    </a:cubicBezTo>
                    <a:cubicBezTo>
                      <a:pt x="67" y="170"/>
                      <a:pt x="68" y="165"/>
                      <a:pt x="71" y="163"/>
                    </a:cubicBezTo>
                    <a:cubicBezTo>
                      <a:pt x="80" y="153"/>
                      <a:pt x="89" y="145"/>
                      <a:pt x="99" y="136"/>
                    </a:cubicBezTo>
                    <a:cubicBezTo>
                      <a:pt x="101" y="135"/>
                      <a:pt x="103" y="134"/>
                      <a:pt x="105" y="134"/>
                    </a:cubicBezTo>
                    <a:cubicBezTo>
                      <a:pt x="116" y="134"/>
                      <a:pt x="119" y="129"/>
                      <a:pt x="120" y="119"/>
                    </a:cubicBezTo>
                    <a:cubicBezTo>
                      <a:pt x="120" y="116"/>
                      <a:pt x="121" y="112"/>
                      <a:pt x="122" y="108"/>
                    </a:cubicBezTo>
                    <a:cubicBezTo>
                      <a:pt x="130" y="130"/>
                      <a:pt x="149" y="121"/>
                      <a:pt x="164" y="125"/>
                    </a:cubicBezTo>
                    <a:cubicBezTo>
                      <a:pt x="166" y="125"/>
                      <a:pt x="171" y="120"/>
                      <a:pt x="173" y="117"/>
                    </a:cubicBezTo>
                    <a:cubicBezTo>
                      <a:pt x="175" y="112"/>
                      <a:pt x="175" y="107"/>
                      <a:pt x="176" y="102"/>
                    </a:cubicBezTo>
                    <a:cubicBezTo>
                      <a:pt x="190" y="105"/>
                      <a:pt x="190" y="105"/>
                      <a:pt x="192" y="89"/>
                    </a:cubicBezTo>
                    <a:cubicBezTo>
                      <a:pt x="195" y="89"/>
                      <a:pt x="198" y="88"/>
                      <a:pt x="202" y="87"/>
                    </a:cubicBezTo>
                    <a:cubicBezTo>
                      <a:pt x="202" y="87"/>
                      <a:pt x="202" y="86"/>
                      <a:pt x="202" y="85"/>
                    </a:cubicBezTo>
                    <a:cubicBezTo>
                      <a:pt x="199" y="85"/>
                      <a:pt x="197" y="85"/>
                      <a:pt x="195" y="84"/>
                    </a:cubicBezTo>
                    <a:cubicBezTo>
                      <a:pt x="190" y="82"/>
                      <a:pt x="183" y="81"/>
                      <a:pt x="181" y="77"/>
                    </a:cubicBezTo>
                    <a:cubicBezTo>
                      <a:pt x="178" y="71"/>
                      <a:pt x="178" y="63"/>
                      <a:pt x="184" y="56"/>
                    </a:cubicBezTo>
                    <a:cubicBezTo>
                      <a:pt x="187" y="53"/>
                      <a:pt x="190" y="46"/>
                      <a:pt x="189" y="42"/>
                    </a:cubicBezTo>
                    <a:cubicBezTo>
                      <a:pt x="187" y="35"/>
                      <a:pt x="182" y="35"/>
                      <a:pt x="177" y="42"/>
                    </a:cubicBezTo>
                    <a:cubicBezTo>
                      <a:pt x="172" y="50"/>
                      <a:pt x="166" y="59"/>
                      <a:pt x="161" y="68"/>
                    </a:cubicBezTo>
                    <a:cubicBezTo>
                      <a:pt x="159" y="71"/>
                      <a:pt x="160" y="77"/>
                      <a:pt x="161" y="81"/>
                    </a:cubicBezTo>
                    <a:cubicBezTo>
                      <a:pt x="163" y="87"/>
                      <a:pt x="163" y="91"/>
                      <a:pt x="157" y="95"/>
                    </a:cubicBezTo>
                    <a:cubicBezTo>
                      <a:pt x="152" y="99"/>
                      <a:pt x="148" y="104"/>
                      <a:pt x="142" y="110"/>
                    </a:cubicBezTo>
                    <a:cubicBezTo>
                      <a:pt x="141" y="108"/>
                      <a:pt x="140" y="106"/>
                      <a:pt x="139" y="104"/>
                    </a:cubicBezTo>
                    <a:cubicBezTo>
                      <a:pt x="136" y="94"/>
                      <a:pt x="130" y="91"/>
                      <a:pt x="120" y="91"/>
                    </a:cubicBezTo>
                    <a:cubicBezTo>
                      <a:pt x="110" y="91"/>
                      <a:pt x="110" y="82"/>
                      <a:pt x="109" y="75"/>
                    </a:cubicBezTo>
                    <a:cubicBezTo>
                      <a:pt x="108" y="72"/>
                      <a:pt x="112" y="66"/>
                      <a:pt x="115" y="63"/>
                    </a:cubicBezTo>
                    <a:cubicBezTo>
                      <a:pt x="127" y="53"/>
                      <a:pt x="140" y="44"/>
                      <a:pt x="152" y="34"/>
                    </a:cubicBezTo>
                    <a:cubicBezTo>
                      <a:pt x="153" y="33"/>
                      <a:pt x="153" y="32"/>
                      <a:pt x="154" y="31"/>
                    </a:cubicBezTo>
                    <a:cubicBezTo>
                      <a:pt x="156" y="14"/>
                      <a:pt x="170" y="10"/>
                      <a:pt x="182" y="6"/>
                    </a:cubicBezTo>
                    <a:cubicBezTo>
                      <a:pt x="193" y="2"/>
                      <a:pt x="206" y="0"/>
                      <a:pt x="217" y="3"/>
                    </a:cubicBezTo>
                    <a:cubicBezTo>
                      <a:pt x="230" y="7"/>
                      <a:pt x="243" y="12"/>
                      <a:pt x="256" y="14"/>
                    </a:cubicBezTo>
                    <a:cubicBezTo>
                      <a:pt x="260" y="15"/>
                      <a:pt x="264" y="22"/>
                      <a:pt x="267" y="25"/>
                    </a:cubicBezTo>
                    <a:cubicBezTo>
                      <a:pt x="271" y="29"/>
                      <a:pt x="275" y="33"/>
                      <a:pt x="279" y="36"/>
                    </a:cubicBezTo>
                    <a:cubicBezTo>
                      <a:pt x="282" y="32"/>
                      <a:pt x="285" y="27"/>
                      <a:pt x="288" y="23"/>
                    </a:cubicBezTo>
                    <a:cubicBezTo>
                      <a:pt x="288" y="22"/>
                      <a:pt x="289" y="21"/>
                      <a:pt x="289" y="20"/>
                    </a:cubicBezTo>
                    <a:cubicBezTo>
                      <a:pt x="290" y="20"/>
                      <a:pt x="291" y="20"/>
                      <a:pt x="291" y="20"/>
                    </a:cubicBezTo>
                    <a:cubicBezTo>
                      <a:pt x="299" y="34"/>
                      <a:pt x="299" y="34"/>
                      <a:pt x="311" y="24"/>
                    </a:cubicBezTo>
                    <a:cubicBezTo>
                      <a:pt x="319" y="18"/>
                      <a:pt x="327" y="14"/>
                      <a:pt x="338" y="19"/>
                    </a:cubicBezTo>
                    <a:cubicBezTo>
                      <a:pt x="342" y="21"/>
                      <a:pt x="350" y="19"/>
                      <a:pt x="354" y="16"/>
                    </a:cubicBezTo>
                    <a:cubicBezTo>
                      <a:pt x="367" y="8"/>
                      <a:pt x="378" y="7"/>
                      <a:pt x="390" y="16"/>
                    </a:cubicBezTo>
                    <a:cubicBezTo>
                      <a:pt x="397" y="22"/>
                      <a:pt x="404" y="29"/>
                      <a:pt x="409" y="37"/>
                    </a:cubicBezTo>
                    <a:cubicBezTo>
                      <a:pt x="454" y="115"/>
                      <a:pt x="472" y="200"/>
                      <a:pt x="467" y="290"/>
                    </a:cubicBezTo>
                    <a:cubicBezTo>
                      <a:pt x="466" y="308"/>
                      <a:pt x="463" y="325"/>
                      <a:pt x="460" y="342"/>
                    </a:cubicBezTo>
                    <a:cubicBezTo>
                      <a:pt x="458" y="349"/>
                      <a:pt x="454" y="357"/>
                      <a:pt x="449" y="364"/>
                    </a:cubicBezTo>
                    <a:cubicBezTo>
                      <a:pt x="442" y="374"/>
                      <a:pt x="440" y="384"/>
                      <a:pt x="442" y="396"/>
                    </a:cubicBezTo>
                    <a:cubicBezTo>
                      <a:pt x="443" y="401"/>
                      <a:pt x="443" y="405"/>
                      <a:pt x="444" y="411"/>
                    </a:cubicBezTo>
                    <a:cubicBezTo>
                      <a:pt x="433" y="408"/>
                      <a:pt x="429" y="403"/>
                      <a:pt x="427" y="394"/>
                    </a:cubicBezTo>
                    <a:cubicBezTo>
                      <a:pt x="424" y="384"/>
                      <a:pt x="419" y="375"/>
                      <a:pt x="415" y="365"/>
                    </a:cubicBezTo>
                    <a:cubicBezTo>
                      <a:pt x="414" y="362"/>
                      <a:pt x="412" y="358"/>
                      <a:pt x="412" y="354"/>
                    </a:cubicBezTo>
                    <a:cubicBezTo>
                      <a:pt x="411" y="345"/>
                      <a:pt x="410" y="338"/>
                      <a:pt x="400" y="335"/>
                    </a:cubicBezTo>
                    <a:cubicBezTo>
                      <a:pt x="396" y="334"/>
                      <a:pt x="393" y="327"/>
                      <a:pt x="391" y="323"/>
                    </a:cubicBezTo>
                    <a:cubicBezTo>
                      <a:pt x="385" y="309"/>
                      <a:pt x="369" y="301"/>
                      <a:pt x="356" y="308"/>
                    </a:cubicBezTo>
                    <a:cubicBezTo>
                      <a:pt x="352" y="310"/>
                      <a:pt x="349" y="318"/>
                      <a:pt x="348" y="323"/>
                    </a:cubicBezTo>
                    <a:cubicBezTo>
                      <a:pt x="347" y="332"/>
                      <a:pt x="348" y="340"/>
                      <a:pt x="338" y="345"/>
                    </a:cubicBezTo>
                    <a:cubicBezTo>
                      <a:pt x="336" y="346"/>
                      <a:pt x="336" y="353"/>
                      <a:pt x="334" y="354"/>
                    </a:cubicBezTo>
                    <a:cubicBezTo>
                      <a:pt x="324" y="357"/>
                      <a:pt x="323" y="370"/>
                      <a:pt x="316" y="374"/>
                    </a:cubicBezTo>
                    <a:cubicBezTo>
                      <a:pt x="305" y="379"/>
                      <a:pt x="294" y="383"/>
                      <a:pt x="282" y="376"/>
                    </a:cubicBezTo>
                    <a:cubicBezTo>
                      <a:pt x="280" y="374"/>
                      <a:pt x="278" y="371"/>
                      <a:pt x="277" y="369"/>
                    </a:cubicBezTo>
                    <a:cubicBezTo>
                      <a:pt x="271" y="356"/>
                      <a:pt x="266" y="342"/>
                      <a:pt x="260" y="329"/>
                    </a:cubicBezTo>
                    <a:cubicBezTo>
                      <a:pt x="256" y="320"/>
                      <a:pt x="251" y="313"/>
                      <a:pt x="246" y="305"/>
                    </a:cubicBezTo>
                    <a:cubicBezTo>
                      <a:pt x="243" y="302"/>
                      <a:pt x="240" y="299"/>
                      <a:pt x="236" y="296"/>
                    </a:cubicBezTo>
                    <a:cubicBezTo>
                      <a:pt x="243" y="317"/>
                      <a:pt x="241" y="340"/>
                      <a:pt x="255" y="359"/>
                    </a:cubicBezTo>
                    <a:cubicBezTo>
                      <a:pt x="262" y="367"/>
                      <a:pt x="266" y="377"/>
                      <a:pt x="277" y="380"/>
                    </a:cubicBezTo>
                    <a:cubicBezTo>
                      <a:pt x="278" y="380"/>
                      <a:pt x="279" y="381"/>
                      <a:pt x="280" y="382"/>
                    </a:cubicBezTo>
                    <a:cubicBezTo>
                      <a:pt x="284" y="394"/>
                      <a:pt x="292" y="392"/>
                      <a:pt x="302" y="389"/>
                    </a:cubicBezTo>
                    <a:cubicBezTo>
                      <a:pt x="309" y="387"/>
                      <a:pt x="314" y="392"/>
                      <a:pt x="311" y="398"/>
                    </a:cubicBezTo>
                    <a:cubicBezTo>
                      <a:pt x="301" y="417"/>
                      <a:pt x="291" y="434"/>
                      <a:pt x="281" y="452"/>
                    </a:cubicBezTo>
                    <a:cubicBezTo>
                      <a:pt x="274" y="466"/>
                      <a:pt x="266" y="478"/>
                      <a:pt x="259" y="492"/>
                    </a:cubicBezTo>
                    <a:cubicBezTo>
                      <a:pt x="257" y="495"/>
                      <a:pt x="259" y="501"/>
                      <a:pt x="260" y="506"/>
                    </a:cubicBezTo>
                    <a:cubicBezTo>
                      <a:pt x="263" y="522"/>
                      <a:pt x="266" y="539"/>
                      <a:pt x="251" y="551"/>
                    </a:cubicBezTo>
                    <a:cubicBezTo>
                      <a:pt x="241" y="560"/>
                      <a:pt x="237" y="571"/>
                      <a:pt x="232" y="583"/>
                    </a:cubicBezTo>
                    <a:cubicBezTo>
                      <a:pt x="223" y="603"/>
                      <a:pt x="214" y="623"/>
                      <a:pt x="196" y="638"/>
                    </a:cubicBezTo>
                    <a:cubicBezTo>
                      <a:pt x="185" y="647"/>
                      <a:pt x="172" y="645"/>
                      <a:pt x="160" y="646"/>
                    </a:cubicBezTo>
                    <a:cubicBezTo>
                      <a:pt x="158" y="646"/>
                      <a:pt x="155" y="643"/>
                      <a:pt x="153" y="641"/>
                    </a:cubicBezTo>
                    <a:cubicBezTo>
                      <a:pt x="152" y="639"/>
                      <a:pt x="151" y="636"/>
                      <a:pt x="151" y="634"/>
                    </a:cubicBezTo>
                    <a:cubicBezTo>
                      <a:pt x="145" y="604"/>
                      <a:pt x="140" y="575"/>
                      <a:pt x="135" y="545"/>
                    </a:cubicBezTo>
                    <a:cubicBezTo>
                      <a:pt x="134" y="541"/>
                      <a:pt x="134" y="535"/>
                      <a:pt x="136" y="532"/>
                    </a:cubicBezTo>
                    <a:cubicBezTo>
                      <a:pt x="149" y="512"/>
                      <a:pt x="141" y="492"/>
                      <a:pt x="134" y="473"/>
                    </a:cubicBezTo>
                    <a:cubicBezTo>
                      <a:pt x="130" y="462"/>
                      <a:pt x="126" y="452"/>
                      <a:pt x="124" y="441"/>
                    </a:cubicBezTo>
                    <a:cubicBezTo>
                      <a:pt x="120" y="422"/>
                      <a:pt x="102" y="414"/>
                      <a:pt x="85" y="417"/>
                    </a:cubicBezTo>
                    <a:cubicBezTo>
                      <a:pt x="75" y="420"/>
                      <a:pt x="64" y="422"/>
                      <a:pt x="54" y="423"/>
                    </a:cubicBezTo>
                    <a:cubicBezTo>
                      <a:pt x="42" y="425"/>
                      <a:pt x="34" y="418"/>
                      <a:pt x="28" y="409"/>
                    </a:cubicBezTo>
                    <a:cubicBezTo>
                      <a:pt x="21" y="401"/>
                      <a:pt x="14" y="392"/>
                      <a:pt x="8" y="383"/>
                    </a:cubicBezTo>
                    <a:cubicBezTo>
                      <a:pt x="5" y="378"/>
                      <a:pt x="2" y="372"/>
                      <a:pt x="1" y="366"/>
                    </a:cubicBezTo>
                    <a:cubicBezTo>
                      <a:pt x="0" y="355"/>
                      <a:pt x="1" y="345"/>
                      <a:pt x="1" y="334"/>
                    </a:cubicBezTo>
                    <a:cubicBezTo>
                      <a:pt x="1" y="319"/>
                      <a:pt x="7" y="307"/>
                      <a:pt x="20" y="298"/>
                    </a:cubicBezTo>
                    <a:cubicBezTo>
                      <a:pt x="28" y="292"/>
                      <a:pt x="34" y="285"/>
                      <a:pt x="33" y="273"/>
                    </a:cubicBezTo>
                    <a:cubicBezTo>
                      <a:pt x="33" y="270"/>
                      <a:pt x="35" y="266"/>
                      <a:pt x="37" y="263"/>
                    </a:cubicBezTo>
                    <a:cubicBezTo>
                      <a:pt x="42" y="257"/>
                      <a:pt x="47" y="252"/>
                      <a:pt x="53" y="245"/>
                    </a:cubicBezTo>
                    <a:cubicBezTo>
                      <a:pt x="60" y="253"/>
                      <a:pt x="68" y="247"/>
                      <a:pt x="74" y="243"/>
                    </a:cubicBezTo>
                    <a:cubicBezTo>
                      <a:pt x="87" y="234"/>
                      <a:pt x="102" y="233"/>
                      <a:pt x="117" y="236"/>
                    </a:cubicBezTo>
                    <a:cubicBezTo>
                      <a:pt x="120" y="236"/>
                      <a:pt x="125" y="241"/>
                      <a:pt x="125" y="243"/>
                    </a:cubicBezTo>
                    <a:cubicBezTo>
                      <a:pt x="123" y="258"/>
                      <a:pt x="129" y="266"/>
                      <a:pt x="144" y="268"/>
                    </a:cubicBezTo>
                    <a:cubicBezTo>
                      <a:pt x="151" y="270"/>
                      <a:pt x="157" y="275"/>
                      <a:pt x="166" y="279"/>
                    </a:cubicBezTo>
                    <a:close/>
                    <a:moveTo>
                      <a:pt x="297" y="190"/>
                    </a:moveTo>
                    <a:cubicBezTo>
                      <a:pt x="294" y="188"/>
                      <a:pt x="291" y="186"/>
                      <a:pt x="287" y="184"/>
                    </a:cubicBezTo>
                    <a:cubicBezTo>
                      <a:pt x="289" y="190"/>
                      <a:pt x="289" y="193"/>
                      <a:pt x="291" y="196"/>
                    </a:cubicBezTo>
                    <a:cubicBezTo>
                      <a:pt x="297" y="208"/>
                      <a:pt x="304" y="218"/>
                      <a:pt x="305" y="232"/>
                    </a:cubicBezTo>
                    <a:cubicBezTo>
                      <a:pt x="306" y="239"/>
                      <a:pt x="313" y="242"/>
                      <a:pt x="320" y="241"/>
                    </a:cubicBezTo>
                    <a:cubicBezTo>
                      <a:pt x="328" y="241"/>
                      <a:pt x="335" y="240"/>
                      <a:pt x="345" y="239"/>
                    </a:cubicBezTo>
                    <a:cubicBezTo>
                      <a:pt x="340" y="237"/>
                      <a:pt x="337" y="235"/>
                      <a:pt x="332" y="234"/>
                    </a:cubicBezTo>
                    <a:cubicBezTo>
                      <a:pt x="326" y="232"/>
                      <a:pt x="321" y="230"/>
                      <a:pt x="320" y="222"/>
                    </a:cubicBezTo>
                    <a:cubicBezTo>
                      <a:pt x="318" y="212"/>
                      <a:pt x="316" y="202"/>
                      <a:pt x="314" y="191"/>
                    </a:cubicBezTo>
                    <a:cubicBezTo>
                      <a:pt x="314" y="188"/>
                      <a:pt x="312" y="185"/>
                      <a:pt x="311" y="182"/>
                    </a:cubicBezTo>
                    <a:cubicBezTo>
                      <a:pt x="308" y="183"/>
                      <a:pt x="305" y="184"/>
                      <a:pt x="301" y="185"/>
                    </a:cubicBezTo>
                    <a:cubicBezTo>
                      <a:pt x="300" y="186"/>
                      <a:pt x="299" y="188"/>
                      <a:pt x="297" y="190"/>
                    </a:cubicBezTo>
                    <a:close/>
                  </a:path>
                </a:pathLst>
              </a:custGeom>
              <a:solidFill>
                <a:srgbClr val="FF0000">
                  <a:alpha val="3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Freeform: Shape 31">
                <a:extLst>
                  <a:ext uri="{FF2B5EF4-FFF2-40B4-BE49-F238E27FC236}">
                    <a16:creationId xmlns:a16="http://schemas.microsoft.com/office/drawing/2014/main" id="{02EDA750-C2B4-B7C2-83EF-4C8732CB3436}"/>
                  </a:ext>
                </a:extLst>
              </p:cNvPr>
              <p:cNvSpPr/>
              <p:nvPr/>
            </p:nvSpPr>
            <p:spPr bwMode="auto">
              <a:xfrm>
                <a:off x="3054" y="2426"/>
                <a:ext cx="467" cy="526"/>
              </a:xfrm>
              <a:custGeom>
                <a:avLst/>
                <a:gdLst>
                  <a:gd name="T0" fmla="*/ 9 w 224"/>
                  <a:gd name="T1" fmla="*/ 18 h 253"/>
                  <a:gd name="T2" fmla="*/ 40 w 224"/>
                  <a:gd name="T3" fmla="*/ 2 h 253"/>
                  <a:gd name="T4" fmla="*/ 63 w 224"/>
                  <a:gd name="T5" fmla="*/ 3 h 253"/>
                  <a:gd name="T6" fmla="*/ 88 w 224"/>
                  <a:gd name="T7" fmla="*/ 10 h 253"/>
                  <a:gd name="T8" fmla="*/ 109 w 224"/>
                  <a:gd name="T9" fmla="*/ 25 h 253"/>
                  <a:gd name="T10" fmla="*/ 120 w 224"/>
                  <a:gd name="T11" fmla="*/ 34 h 253"/>
                  <a:gd name="T12" fmla="*/ 146 w 224"/>
                  <a:gd name="T13" fmla="*/ 69 h 253"/>
                  <a:gd name="T14" fmla="*/ 147 w 224"/>
                  <a:gd name="T15" fmla="*/ 74 h 253"/>
                  <a:gd name="T16" fmla="*/ 150 w 224"/>
                  <a:gd name="T17" fmla="*/ 77 h 253"/>
                  <a:gd name="T18" fmla="*/ 174 w 224"/>
                  <a:gd name="T19" fmla="*/ 77 h 253"/>
                  <a:gd name="T20" fmla="*/ 202 w 224"/>
                  <a:gd name="T21" fmla="*/ 95 h 253"/>
                  <a:gd name="T22" fmla="*/ 209 w 224"/>
                  <a:gd name="T23" fmla="*/ 97 h 253"/>
                  <a:gd name="T24" fmla="*/ 220 w 224"/>
                  <a:gd name="T25" fmla="*/ 101 h 253"/>
                  <a:gd name="T26" fmla="*/ 217 w 224"/>
                  <a:gd name="T27" fmla="*/ 118 h 253"/>
                  <a:gd name="T28" fmla="*/ 206 w 224"/>
                  <a:gd name="T29" fmla="*/ 131 h 253"/>
                  <a:gd name="T30" fmla="*/ 184 w 224"/>
                  <a:gd name="T31" fmla="*/ 183 h 253"/>
                  <a:gd name="T32" fmla="*/ 174 w 224"/>
                  <a:gd name="T33" fmla="*/ 192 h 253"/>
                  <a:gd name="T34" fmla="*/ 142 w 224"/>
                  <a:gd name="T35" fmla="*/ 231 h 253"/>
                  <a:gd name="T36" fmla="*/ 140 w 224"/>
                  <a:gd name="T37" fmla="*/ 239 h 253"/>
                  <a:gd name="T38" fmla="*/ 120 w 224"/>
                  <a:gd name="T39" fmla="*/ 245 h 253"/>
                  <a:gd name="T40" fmla="*/ 54 w 224"/>
                  <a:gd name="T41" fmla="*/ 190 h 253"/>
                  <a:gd name="T42" fmla="*/ 47 w 224"/>
                  <a:gd name="T43" fmla="*/ 181 h 253"/>
                  <a:gd name="T44" fmla="*/ 15 w 224"/>
                  <a:gd name="T45" fmla="*/ 110 h 253"/>
                  <a:gd name="T46" fmla="*/ 13 w 224"/>
                  <a:gd name="T47" fmla="*/ 107 h 253"/>
                  <a:gd name="T48" fmla="*/ 5 w 224"/>
                  <a:gd name="T49" fmla="*/ 77 h 253"/>
                  <a:gd name="T50" fmla="*/ 8 w 224"/>
                  <a:gd name="T51" fmla="*/ 71 h 253"/>
                  <a:gd name="T52" fmla="*/ 9 w 224"/>
                  <a:gd name="T53" fmla="*/ 18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24" h="253">
                    <a:moveTo>
                      <a:pt x="9" y="18"/>
                    </a:moveTo>
                    <a:cubicBezTo>
                      <a:pt x="19" y="13"/>
                      <a:pt x="29" y="6"/>
                      <a:pt x="40" y="2"/>
                    </a:cubicBezTo>
                    <a:cubicBezTo>
                      <a:pt x="47" y="0"/>
                      <a:pt x="55" y="2"/>
                      <a:pt x="63" y="3"/>
                    </a:cubicBezTo>
                    <a:cubicBezTo>
                      <a:pt x="71" y="5"/>
                      <a:pt x="80" y="8"/>
                      <a:pt x="88" y="10"/>
                    </a:cubicBezTo>
                    <a:cubicBezTo>
                      <a:pt x="98" y="12"/>
                      <a:pt x="105" y="16"/>
                      <a:pt x="109" y="25"/>
                    </a:cubicBezTo>
                    <a:cubicBezTo>
                      <a:pt x="111" y="28"/>
                      <a:pt x="116" y="32"/>
                      <a:pt x="120" y="34"/>
                    </a:cubicBezTo>
                    <a:cubicBezTo>
                      <a:pt x="138" y="39"/>
                      <a:pt x="149" y="48"/>
                      <a:pt x="146" y="69"/>
                    </a:cubicBezTo>
                    <a:cubicBezTo>
                      <a:pt x="146" y="71"/>
                      <a:pt x="147" y="72"/>
                      <a:pt x="147" y="74"/>
                    </a:cubicBezTo>
                    <a:cubicBezTo>
                      <a:pt x="148" y="75"/>
                      <a:pt x="148" y="76"/>
                      <a:pt x="150" y="77"/>
                    </a:cubicBezTo>
                    <a:cubicBezTo>
                      <a:pt x="158" y="67"/>
                      <a:pt x="166" y="71"/>
                      <a:pt x="174" y="77"/>
                    </a:cubicBezTo>
                    <a:cubicBezTo>
                      <a:pt x="184" y="83"/>
                      <a:pt x="196" y="84"/>
                      <a:pt x="202" y="95"/>
                    </a:cubicBezTo>
                    <a:cubicBezTo>
                      <a:pt x="203" y="96"/>
                      <a:pt x="207" y="96"/>
                      <a:pt x="209" y="97"/>
                    </a:cubicBezTo>
                    <a:cubicBezTo>
                      <a:pt x="213" y="98"/>
                      <a:pt x="219" y="99"/>
                      <a:pt x="220" y="101"/>
                    </a:cubicBezTo>
                    <a:cubicBezTo>
                      <a:pt x="223" y="107"/>
                      <a:pt x="224" y="113"/>
                      <a:pt x="217" y="118"/>
                    </a:cubicBezTo>
                    <a:cubicBezTo>
                      <a:pt x="213" y="121"/>
                      <a:pt x="209" y="126"/>
                      <a:pt x="206" y="131"/>
                    </a:cubicBezTo>
                    <a:cubicBezTo>
                      <a:pt x="198" y="148"/>
                      <a:pt x="192" y="166"/>
                      <a:pt x="184" y="183"/>
                    </a:cubicBezTo>
                    <a:cubicBezTo>
                      <a:pt x="182" y="187"/>
                      <a:pt x="178" y="190"/>
                      <a:pt x="174" y="192"/>
                    </a:cubicBezTo>
                    <a:cubicBezTo>
                      <a:pt x="156" y="199"/>
                      <a:pt x="145" y="212"/>
                      <a:pt x="142" y="231"/>
                    </a:cubicBezTo>
                    <a:cubicBezTo>
                      <a:pt x="142" y="234"/>
                      <a:pt x="141" y="237"/>
                      <a:pt x="140" y="239"/>
                    </a:cubicBezTo>
                    <a:cubicBezTo>
                      <a:pt x="134" y="251"/>
                      <a:pt x="130" y="253"/>
                      <a:pt x="120" y="245"/>
                    </a:cubicBezTo>
                    <a:cubicBezTo>
                      <a:pt x="97" y="227"/>
                      <a:pt x="76" y="208"/>
                      <a:pt x="54" y="190"/>
                    </a:cubicBezTo>
                    <a:cubicBezTo>
                      <a:pt x="51" y="188"/>
                      <a:pt x="47" y="184"/>
                      <a:pt x="47" y="181"/>
                    </a:cubicBezTo>
                    <a:cubicBezTo>
                      <a:pt x="43" y="154"/>
                      <a:pt x="21" y="136"/>
                      <a:pt x="15" y="110"/>
                    </a:cubicBezTo>
                    <a:cubicBezTo>
                      <a:pt x="14" y="109"/>
                      <a:pt x="14" y="107"/>
                      <a:pt x="13" y="107"/>
                    </a:cubicBezTo>
                    <a:cubicBezTo>
                      <a:pt x="0" y="99"/>
                      <a:pt x="8" y="87"/>
                      <a:pt x="5" y="77"/>
                    </a:cubicBezTo>
                    <a:cubicBezTo>
                      <a:pt x="5" y="75"/>
                      <a:pt x="6" y="73"/>
                      <a:pt x="8" y="71"/>
                    </a:cubicBezTo>
                    <a:cubicBezTo>
                      <a:pt x="23" y="53"/>
                      <a:pt x="23" y="36"/>
                      <a:pt x="9" y="18"/>
                    </a:cubicBezTo>
                    <a:close/>
                  </a:path>
                </a:pathLst>
              </a:custGeom>
              <a:solidFill>
                <a:srgbClr val="C00000">
                  <a:alpha val="3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Freeform: Shape 32">
                <a:extLst>
                  <a:ext uri="{FF2B5EF4-FFF2-40B4-BE49-F238E27FC236}">
                    <a16:creationId xmlns:a16="http://schemas.microsoft.com/office/drawing/2014/main" id="{6C43994E-EDA8-32DE-EEB2-EBDE5BF97F82}"/>
                  </a:ext>
                </a:extLst>
              </p:cNvPr>
              <p:cNvSpPr/>
              <p:nvPr/>
            </p:nvSpPr>
            <p:spPr bwMode="auto">
              <a:xfrm>
                <a:off x="2884" y="1775"/>
                <a:ext cx="443" cy="684"/>
              </a:xfrm>
              <a:custGeom>
                <a:avLst/>
                <a:gdLst>
                  <a:gd name="T0" fmla="*/ 168 w 213"/>
                  <a:gd name="T1" fmla="*/ 137 h 329"/>
                  <a:gd name="T2" fmla="*/ 165 w 213"/>
                  <a:gd name="T3" fmla="*/ 139 h 329"/>
                  <a:gd name="T4" fmla="*/ 153 w 213"/>
                  <a:gd name="T5" fmla="*/ 134 h 329"/>
                  <a:gd name="T6" fmla="*/ 137 w 213"/>
                  <a:gd name="T7" fmla="*/ 147 h 329"/>
                  <a:gd name="T8" fmla="*/ 125 w 213"/>
                  <a:gd name="T9" fmla="*/ 175 h 329"/>
                  <a:gd name="T10" fmla="*/ 121 w 213"/>
                  <a:gd name="T11" fmla="*/ 185 h 329"/>
                  <a:gd name="T12" fmla="*/ 109 w 213"/>
                  <a:gd name="T13" fmla="*/ 225 h 329"/>
                  <a:gd name="T14" fmla="*/ 109 w 213"/>
                  <a:gd name="T15" fmla="*/ 238 h 329"/>
                  <a:gd name="T16" fmla="*/ 94 w 213"/>
                  <a:gd name="T17" fmla="*/ 225 h 329"/>
                  <a:gd name="T18" fmla="*/ 71 w 213"/>
                  <a:gd name="T19" fmla="*/ 213 h 329"/>
                  <a:gd name="T20" fmla="*/ 53 w 213"/>
                  <a:gd name="T21" fmla="*/ 215 h 329"/>
                  <a:gd name="T22" fmla="*/ 31 w 213"/>
                  <a:gd name="T23" fmla="*/ 225 h 329"/>
                  <a:gd name="T24" fmla="*/ 32 w 213"/>
                  <a:gd name="T25" fmla="*/ 271 h 329"/>
                  <a:gd name="T26" fmla="*/ 49 w 213"/>
                  <a:gd name="T27" fmla="*/ 281 h 329"/>
                  <a:gd name="T28" fmla="*/ 59 w 213"/>
                  <a:gd name="T29" fmla="*/ 275 h 329"/>
                  <a:gd name="T30" fmla="*/ 73 w 213"/>
                  <a:gd name="T31" fmla="*/ 261 h 329"/>
                  <a:gd name="T32" fmla="*/ 77 w 213"/>
                  <a:gd name="T33" fmla="*/ 262 h 329"/>
                  <a:gd name="T34" fmla="*/ 83 w 213"/>
                  <a:gd name="T35" fmla="*/ 329 h 329"/>
                  <a:gd name="T36" fmla="*/ 63 w 213"/>
                  <a:gd name="T37" fmla="*/ 314 h 329"/>
                  <a:gd name="T38" fmla="*/ 57 w 213"/>
                  <a:gd name="T39" fmla="*/ 305 h 329"/>
                  <a:gd name="T40" fmla="*/ 19 w 213"/>
                  <a:gd name="T41" fmla="*/ 287 h 329"/>
                  <a:gd name="T42" fmla="*/ 14 w 213"/>
                  <a:gd name="T43" fmla="*/ 279 h 329"/>
                  <a:gd name="T44" fmla="*/ 7 w 213"/>
                  <a:gd name="T45" fmla="*/ 133 h 329"/>
                  <a:gd name="T46" fmla="*/ 28 w 213"/>
                  <a:gd name="T47" fmla="*/ 35 h 329"/>
                  <a:gd name="T48" fmla="*/ 34 w 213"/>
                  <a:gd name="T49" fmla="*/ 25 h 329"/>
                  <a:gd name="T50" fmla="*/ 43 w 213"/>
                  <a:gd name="T51" fmla="*/ 32 h 329"/>
                  <a:gd name="T52" fmla="*/ 45 w 213"/>
                  <a:gd name="T53" fmla="*/ 34 h 329"/>
                  <a:gd name="T54" fmla="*/ 79 w 213"/>
                  <a:gd name="T55" fmla="*/ 51 h 329"/>
                  <a:gd name="T56" fmla="*/ 93 w 213"/>
                  <a:gd name="T57" fmla="*/ 64 h 329"/>
                  <a:gd name="T58" fmla="*/ 97 w 213"/>
                  <a:gd name="T59" fmla="*/ 73 h 329"/>
                  <a:gd name="T60" fmla="*/ 106 w 213"/>
                  <a:gd name="T61" fmla="*/ 71 h 329"/>
                  <a:gd name="T62" fmla="*/ 116 w 213"/>
                  <a:gd name="T63" fmla="*/ 49 h 329"/>
                  <a:gd name="T64" fmla="*/ 114 w 213"/>
                  <a:gd name="T65" fmla="*/ 30 h 329"/>
                  <a:gd name="T66" fmla="*/ 117 w 213"/>
                  <a:gd name="T67" fmla="*/ 1 h 329"/>
                  <a:gd name="T68" fmla="*/ 122 w 213"/>
                  <a:gd name="T69" fmla="*/ 0 h 329"/>
                  <a:gd name="T70" fmla="*/ 141 w 213"/>
                  <a:gd name="T71" fmla="*/ 9 h 329"/>
                  <a:gd name="T72" fmla="*/ 151 w 213"/>
                  <a:gd name="T73" fmla="*/ 21 h 329"/>
                  <a:gd name="T74" fmla="*/ 164 w 213"/>
                  <a:gd name="T75" fmla="*/ 24 h 329"/>
                  <a:gd name="T76" fmla="*/ 180 w 213"/>
                  <a:gd name="T77" fmla="*/ 27 h 329"/>
                  <a:gd name="T78" fmla="*/ 193 w 213"/>
                  <a:gd name="T79" fmla="*/ 51 h 329"/>
                  <a:gd name="T80" fmla="*/ 205 w 213"/>
                  <a:gd name="T81" fmla="*/ 60 h 329"/>
                  <a:gd name="T82" fmla="*/ 210 w 213"/>
                  <a:gd name="T83" fmla="*/ 72 h 329"/>
                  <a:gd name="T84" fmla="*/ 190 w 213"/>
                  <a:gd name="T85" fmla="*/ 86 h 329"/>
                  <a:gd name="T86" fmla="*/ 165 w 213"/>
                  <a:gd name="T87" fmla="*/ 92 h 329"/>
                  <a:gd name="T88" fmla="*/ 162 w 213"/>
                  <a:gd name="T89" fmla="*/ 98 h 329"/>
                  <a:gd name="T90" fmla="*/ 166 w 213"/>
                  <a:gd name="T91" fmla="*/ 101 h 329"/>
                  <a:gd name="T92" fmla="*/ 194 w 213"/>
                  <a:gd name="T93" fmla="*/ 118 h 329"/>
                  <a:gd name="T94" fmla="*/ 165 w 213"/>
                  <a:gd name="T95" fmla="*/ 117 h 329"/>
                  <a:gd name="T96" fmla="*/ 165 w 213"/>
                  <a:gd name="T97" fmla="*/ 128 h 329"/>
                  <a:gd name="T98" fmla="*/ 168 w 213"/>
                  <a:gd name="T99" fmla="*/ 137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13" h="329">
                    <a:moveTo>
                      <a:pt x="168" y="137"/>
                    </a:moveTo>
                    <a:cubicBezTo>
                      <a:pt x="167" y="138"/>
                      <a:pt x="166" y="139"/>
                      <a:pt x="165" y="139"/>
                    </a:cubicBezTo>
                    <a:cubicBezTo>
                      <a:pt x="161" y="137"/>
                      <a:pt x="156" y="133"/>
                      <a:pt x="153" y="134"/>
                    </a:cubicBezTo>
                    <a:cubicBezTo>
                      <a:pt x="147" y="137"/>
                      <a:pt x="141" y="141"/>
                      <a:pt x="137" y="147"/>
                    </a:cubicBezTo>
                    <a:cubicBezTo>
                      <a:pt x="132" y="156"/>
                      <a:pt x="129" y="166"/>
                      <a:pt x="125" y="175"/>
                    </a:cubicBezTo>
                    <a:cubicBezTo>
                      <a:pt x="124" y="178"/>
                      <a:pt x="123" y="182"/>
                      <a:pt x="121" y="185"/>
                    </a:cubicBezTo>
                    <a:cubicBezTo>
                      <a:pt x="111" y="197"/>
                      <a:pt x="106" y="210"/>
                      <a:pt x="109" y="225"/>
                    </a:cubicBezTo>
                    <a:cubicBezTo>
                      <a:pt x="110" y="229"/>
                      <a:pt x="109" y="233"/>
                      <a:pt x="109" y="238"/>
                    </a:cubicBezTo>
                    <a:cubicBezTo>
                      <a:pt x="100" y="237"/>
                      <a:pt x="95" y="233"/>
                      <a:pt x="94" y="225"/>
                    </a:cubicBezTo>
                    <a:cubicBezTo>
                      <a:pt x="93" y="215"/>
                      <a:pt x="80" y="209"/>
                      <a:pt x="71" y="213"/>
                    </a:cubicBezTo>
                    <a:cubicBezTo>
                      <a:pt x="65" y="215"/>
                      <a:pt x="59" y="215"/>
                      <a:pt x="53" y="215"/>
                    </a:cubicBezTo>
                    <a:cubicBezTo>
                      <a:pt x="42" y="213"/>
                      <a:pt x="34" y="215"/>
                      <a:pt x="31" y="225"/>
                    </a:cubicBezTo>
                    <a:cubicBezTo>
                      <a:pt x="25" y="240"/>
                      <a:pt x="23" y="256"/>
                      <a:pt x="32" y="271"/>
                    </a:cubicBezTo>
                    <a:cubicBezTo>
                      <a:pt x="35" y="276"/>
                      <a:pt x="43" y="279"/>
                      <a:pt x="49" y="281"/>
                    </a:cubicBezTo>
                    <a:cubicBezTo>
                      <a:pt x="52" y="282"/>
                      <a:pt x="56" y="278"/>
                      <a:pt x="59" y="275"/>
                    </a:cubicBezTo>
                    <a:cubicBezTo>
                      <a:pt x="64" y="271"/>
                      <a:pt x="68" y="266"/>
                      <a:pt x="73" y="261"/>
                    </a:cubicBezTo>
                    <a:cubicBezTo>
                      <a:pt x="74" y="261"/>
                      <a:pt x="75" y="262"/>
                      <a:pt x="77" y="262"/>
                    </a:cubicBezTo>
                    <a:cubicBezTo>
                      <a:pt x="79" y="284"/>
                      <a:pt x="80" y="306"/>
                      <a:pt x="83" y="329"/>
                    </a:cubicBezTo>
                    <a:cubicBezTo>
                      <a:pt x="71" y="327"/>
                      <a:pt x="65" y="325"/>
                      <a:pt x="63" y="314"/>
                    </a:cubicBezTo>
                    <a:cubicBezTo>
                      <a:pt x="63" y="311"/>
                      <a:pt x="60" y="306"/>
                      <a:pt x="57" y="305"/>
                    </a:cubicBezTo>
                    <a:cubicBezTo>
                      <a:pt x="44" y="298"/>
                      <a:pt x="31" y="293"/>
                      <a:pt x="19" y="287"/>
                    </a:cubicBezTo>
                    <a:cubicBezTo>
                      <a:pt x="17" y="286"/>
                      <a:pt x="15" y="282"/>
                      <a:pt x="14" y="279"/>
                    </a:cubicBezTo>
                    <a:cubicBezTo>
                      <a:pt x="4" y="230"/>
                      <a:pt x="0" y="181"/>
                      <a:pt x="7" y="133"/>
                    </a:cubicBezTo>
                    <a:cubicBezTo>
                      <a:pt x="12" y="100"/>
                      <a:pt x="21" y="67"/>
                      <a:pt x="28" y="35"/>
                    </a:cubicBezTo>
                    <a:cubicBezTo>
                      <a:pt x="29" y="31"/>
                      <a:pt x="32" y="29"/>
                      <a:pt x="34" y="25"/>
                    </a:cubicBezTo>
                    <a:cubicBezTo>
                      <a:pt x="37" y="28"/>
                      <a:pt x="40" y="30"/>
                      <a:pt x="43" y="32"/>
                    </a:cubicBezTo>
                    <a:cubicBezTo>
                      <a:pt x="44" y="32"/>
                      <a:pt x="44" y="34"/>
                      <a:pt x="45" y="34"/>
                    </a:cubicBezTo>
                    <a:cubicBezTo>
                      <a:pt x="58" y="36"/>
                      <a:pt x="68" y="46"/>
                      <a:pt x="79" y="51"/>
                    </a:cubicBezTo>
                    <a:cubicBezTo>
                      <a:pt x="86" y="54"/>
                      <a:pt x="90" y="57"/>
                      <a:pt x="93" y="64"/>
                    </a:cubicBezTo>
                    <a:cubicBezTo>
                      <a:pt x="94" y="67"/>
                      <a:pt x="95" y="70"/>
                      <a:pt x="97" y="73"/>
                    </a:cubicBezTo>
                    <a:cubicBezTo>
                      <a:pt x="100" y="76"/>
                      <a:pt x="104" y="77"/>
                      <a:pt x="106" y="71"/>
                    </a:cubicBezTo>
                    <a:cubicBezTo>
                      <a:pt x="109" y="64"/>
                      <a:pt x="112" y="56"/>
                      <a:pt x="116" y="49"/>
                    </a:cubicBezTo>
                    <a:cubicBezTo>
                      <a:pt x="120" y="42"/>
                      <a:pt x="120" y="36"/>
                      <a:pt x="114" y="30"/>
                    </a:cubicBezTo>
                    <a:cubicBezTo>
                      <a:pt x="110" y="25"/>
                      <a:pt x="113" y="4"/>
                      <a:pt x="117" y="1"/>
                    </a:cubicBezTo>
                    <a:cubicBezTo>
                      <a:pt x="118" y="0"/>
                      <a:pt x="120" y="0"/>
                      <a:pt x="122" y="0"/>
                    </a:cubicBezTo>
                    <a:cubicBezTo>
                      <a:pt x="128" y="3"/>
                      <a:pt x="135" y="6"/>
                      <a:pt x="141" y="9"/>
                    </a:cubicBezTo>
                    <a:cubicBezTo>
                      <a:pt x="145" y="12"/>
                      <a:pt x="148" y="17"/>
                      <a:pt x="151" y="21"/>
                    </a:cubicBezTo>
                    <a:cubicBezTo>
                      <a:pt x="154" y="29"/>
                      <a:pt x="158" y="30"/>
                      <a:pt x="164" y="24"/>
                    </a:cubicBezTo>
                    <a:cubicBezTo>
                      <a:pt x="172" y="16"/>
                      <a:pt x="176" y="17"/>
                      <a:pt x="180" y="27"/>
                    </a:cubicBezTo>
                    <a:cubicBezTo>
                      <a:pt x="184" y="36"/>
                      <a:pt x="188" y="44"/>
                      <a:pt x="193" y="51"/>
                    </a:cubicBezTo>
                    <a:cubicBezTo>
                      <a:pt x="196" y="55"/>
                      <a:pt x="200" y="58"/>
                      <a:pt x="205" y="60"/>
                    </a:cubicBezTo>
                    <a:cubicBezTo>
                      <a:pt x="213" y="62"/>
                      <a:pt x="213" y="67"/>
                      <a:pt x="210" y="72"/>
                    </a:cubicBezTo>
                    <a:cubicBezTo>
                      <a:pt x="206" y="81"/>
                      <a:pt x="199" y="85"/>
                      <a:pt x="190" y="86"/>
                    </a:cubicBezTo>
                    <a:cubicBezTo>
                      <a:pt x="181" y="87"/>
                      <a:pt x="173" y="90"/>
                      <a:pt x="165" y="92"/>
                    </a:cubicBezTo>
                    <a:cubicBezTo>
                      <a:pt x="164" y="93"/>
                      <a:pt x="163" y="96"/>
                      <a:pt x="162" y="98"/>
                    </a:cubicBezTo>
                    <a:cubicBezTo>
                      <a:pt x="162" y="99"/>
                      <a:pt x="165" y="101"/>
                      <a:pt x="166" y="101"/>
                    </a:cubicBezTo>
                    <a:cubicBezTo>
                      <a:pt x="178" y="103"/>
                      <a:pt x="186" y="108"/>
                      <a:pt x="194" y="118"/>
                    </a:cubicBezTo>
                    <a:cubicBezTo>
                      <a:pt x="186" y="130"/>
                      <a:pt x="181" y="131"/>
                      <a:pt x="165" y="117"/>
                    </a:cubicBezTo>
                    <a:cubicBezTo>
                      <a:pt x="165" y="122"/>
                      <a:pt x="165" y="125"/>
                      <a:pt x="165" y="128"/>
                    </a:cubicBezTo>
                    <a:cubicBezTo>
                      <a:pt x="166" y="132"/>
                      <a:pt x="167" y="135"/>
                      <a:pt x="168" y="137"/>
                    </a:cubicBezTo>
                    <a:close/>
                  </a:path>
                </a:pathLst>
              </a:custGeom>
              <a:solidFill>
                <a:srgbClr val="C00000">
                  <a:alpha val="3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Freeform: Shape 33">
                <a:extLst>
                  <a:ext uri="{FF2B5EF4-FFF2-40B4-BE49-F238E27FC236}">
                    <a16:creationId xmlns:a16="http://schemas.microsoft.com/office/drawing/2014/main" id="{EB5608DD-90AC-4491-2AC7-8067ABC4B3D5}"/>
                  </a:ext>
                </a:extLst>
              </p:cNvPr>
              <p:cNvSpPr/>
              <p:nvPr/>
            </p:nvSpPr>
            <p:spPr bwMode="auto">
              <a:xfrm>
                <a:off x="3335" y="1335"/>
                <a:ext cx="560" cy="395"/>
              </a:xfrm>
              <a:custGeom>
                <a:avLst/>
                <a:gdLst>
                  <a:gd name="T0" fmla="*/ 221 w 269"/>
                  <a:gd name="T1" fmla="*/ 20 h 190"/>
                  <a:gd name="T2" fmla="*/ 238 w 269"/>
                  <a:gd name="T3" fmla="*/ 14 h 190"/>
                  <a:gd name="T4" fmla="*/ 261 w 269"/>
                  <a:gd name="T5" fmla="*/ 9 h 190"/>
                  <a:gd name="T6" fmla="*/ 269 w 269"/>
                  <a:gd name="T7" fmla="*/ 13 h 190"/>
                  <a:gd name="T8" fmla="*/ 263 w 269"/>
                  <a:gd name="T9" fmla="*/ 19 h 190"/>
                  <a:gd name="T10" fmla="*/ 240 w 269"/>
                  <a:gd name="T11" fmla="*/ 33 h 190"/>
                  <a:gd name="T12" fmla="*/ 235 w 269"/>
                  <a:gd name="T13" fmla="*/ 49 h 190"/>
                  <a:gd name="T14" fmla="*/ 237 w 269"/>
                  <a:gd name="T15" fmla="*/ 80 h 190"/>
                  <a:gd name="T16" fmla="*/ 229 w 269"/>
                  <a:gd name="T17" fmla="*/ 86 h 190"/>
                  <a:gd name="T18" fmla="*/ 214 w 269"/>
                  <a:gd name="T19" fmla="*/ 88 h 190"/>
                  <a:gd name="T20" fmla="*/ 220 w 269"/>
                  <a:gd name="T21" fmla="*/ 102 h 190"/>
                  <a:gd name="T22" fmla="*/ 220 w 269"/>
                  <a:gd name="T23" fmla="*/ 104 h 190"/>
                  <a:gd name="T24" fmla="*/ 216 w 269"/>
                  <a:gd name="T25" fmla="*/ 119 h 190"/>
                  <a:gd name="T26" fmla="*/ 209 w 269"/>
                  <a:gd name="T27" fmla="*/ 130 h 190"/>
                  <a:gd name="T28" fmla="*/ 185 w 269"/>
                  <a:gd name="T29" fmla="*/ 135 h 190"/>
                  <a:gd name="T30" fmla="*/ 149 w 269"/>
                  <a:gd name="T31" fmla="*/ 153 h 190"/>
                  <a:gd name="T32" fmla="*/ 131 w 269"/>
                  <a:gd name="T33" fmla="*/ 180 h 190"/>
                  <a:gd name="T34" fmla="*/ 120 w 269"/>
                  <a:gd name="T35" fmla="*/ 189 h 190"/>
                  <a:gd name="T36" fmla="*/ 102 w 269"/>
                  <a:gd name="T37" fmla="*/ 174 h 190"/>
                  <a:gd name="T38" fmla="*/ 89 w 269"/>
                  <a:gd name="T39" fmla="*/ 141 h 190"/>
                  <a:gd name="T40" fmla="*/ 88 w 269"/>
                  <a:gd name="T41" fmla="*/ 138 h 190"/>
                  <a:gd name="T42" fmla="*/ 88 w 269"/>
                  <a:gd name="T43" fmla="*/ 117 h 190"/>
                  <a:gd name="T44" fmla="*/ 55 w 269"/>
                  <a:gd name="T45" fmla="*/ 71 h 190"/>
                  <a:gd name="T46" fmla="*/ 26 w 269"/>
                  <a:gd name="T47" fmla="*/ 64 h 190"/>
                  <a:gd name="T48" fmla="*/ 16 w 269"/>
                  <a:gd name="T49" fmla="*/ 55 h 190"/>
                  <a:gd name="T50" fmla="*/ 4 w 269"/>
                  <a:gd name="T51" fmla="*/ 45 h 190"/>
                  <a:gd name="T52" fmla="*/ 1 w 269"/>
                  <a:gd name="T53" fmla="*/ 44 h 190"/>
                  <a:gd name="T54" fmla="*/ 0 w 269"/>
                  <a:gd name="T55" fmla="*/ 42 h 190"/>
                  <a:gd name="T56" fmla="*/ 13 w 269"/>
                  <a:gd name="T57" fmla="*/ 41 h 190"/>
                  <a:gd name="T58" fmla="*/ 24 w 269"/>
                  <a:gd name="T59" fmla="*/ 40 h 190"/>
                  <a:gd name="T60" fmla="*/ 33 w 269"/>
                  <a:gd name="T61" fmla="*/ 29 h 190"/>
                  <a:gd name="T62" fmla="*/ 21 w 269"/>
                  <a:gd name="T63" fmla="*/ 22 h 190"/>
                  <a:gd name="T64" fmla="*/ 31 w 269"/>
                  <a:gd name="T65" fmla="*/ 20 h 190"/>
                  <a:gd name="T66" fmla="*/ 58 w 269"/>
                  <a:gd name="T67" fmla="*/ 12 h 190"/>
                  <a:gd name="T68" fmla="*/ 79 w 269"/>
                  <a:gd name="T69" fmla="*/ 12 h 190"/>
                  <a:gd name="T70" fmla="*/ 101 w 269"/>
                  <a:gd name="T71" fmla="*/ 12 h 190"/>
                  <a:gd name="T72" fmla="*/ 159 w 269"/>
                  <a:gd name="T73" fmla="*/ 5 h 190"/>
                  <a:gd name="T74" fmla="*/ 176 w 269"/>
                  <a:gd name="T75" fmla="*/ 2 h 190"/>
                  <a:gd name="T76" fmla="*/ 216 w 269"/>
                  <a:gd name="T77" fmla="*/ 2 h 190"/>
                  <a:gd name="T78" fmla="*/ 221 w 269"/>
                  <a:gd name="T79" fmla="*/ 20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69" h="190">
                    <a:moveTo>
                      <a:pt x="221" y="20"/>
                    </a:moveTo>
                    <a:cubicBezTo>
                      <a:pt x="226" y="18"/>
                      <a:pt x="232" y="15"/>
                      <a:pt x="238" y="14"/>
                    </a:cubicBezTo>
                    <a:cubicBezTo>
                      <a:pt x="246" y="11"/>
                      <a:pt x="254" y="10"/>
                      <a:pt x="261" y="9"/>
                    </a:cubicBezTo>
                    <a:cubicBezTo>
                      <a:pt x="264" y="9"/>
                      <a:pt x="266" y="12"/>
                      <a:pt x="269" y="13"/>
                    </a:cubicBezTo>
                    <a:cubicBezTo>
                      <a:pt x="267" y="15"/>
                      <a:pt x="265" y="18"/>
                      <a:pt x="263" y="19"/>
                    </a:cubicBezTo>
                    <a:cubicBezTo>
                      <a:pt x="255" y="24"/>
                      <a:pt x="247" y="28"/>
                      <a:pt x="240" y="33"/>
                    </a:cubicBezTo>
                    <a:cubicBezTo>
                      <a:pt x="234" y="36"/>
                      <a:pt x="233" y="41"/>
                      <a:pt x="235" y="49"/>
                    </a:cubicBezTo>
                    <a:cubicBezTo>
                      <a:pt x="238" y="59"/>
                      <a:pt x="237" y="70"/>
                      <a:pt x="237" y="80"/>
                    </a:cubicBezTo>
                    <a:cubicBezTo>
                      <a:pt x="237" y="82"/>
                      <a:pt x="232" y="85"/>
                      <a:pt x="229" y="86"/>
                    </a:cubicBezTo>
                    <a:cubicBezTo>
                      <a:pt x="224" y="87"/>
                      <a:pt x="219" y="87"/>
                      <a:pt x="214" y="88"/>
                    </a:cubicBezTo>
                    <a:cubicBezTo>
                      <a:pt x="216" y="93"/>
                      <a:pt x="218" y="97"/>
                      <a:pt x="220" y="102"/>
                    </a:cubicBezTo>
                    <a:cubicBezTo>
                      <a:pt x="220" y="103"/>
                      <a:pt x="220" y="103"/>
                      <a:pt x="220" y="104"/>
                    </a:cubicBezTo>
                    <a:cubicBezTo>
                      <a:pt x="215" y="108"/>
                      <a:pt x="205" y="110"/>
                      <a:pt x="216" y="119"/>
                    </a:cubicBezTo>
                    <a:cubicBezTo>
                      <a:pt x="220" y="122"/>
                      <a:pt x="215" y="129"/>
                      <a:pt x="209" y="130"/>
                    </a:cubicBezTo>
                    <a:cubicBezTo>
                      <a:pt x="201" y="132"/>
                      <a:pt x="193" y="132"/>
                      <a:pt x="185" y="135"/>
                    </a:cubicBezTo>
                    <a:cubicBezTo>
                      <a:pt x="173" y="140"/>
                      <a:pt x="160" y="145"/>
                      <a:pt x="149" y="153"/>
                    </a:cubicBezTo>
                    <a:cubicBezTo>
                      <a:pt x="141" y="159"/>
                      <a:pt x="137" y="171"/>
                      <a:pt x="131" y="180"/>
                    </a:cubicBezTo>
                    <a:cubicBezTo>
                      <a:pt x="128" y="184"/>
                      <a:pt x="121" y="190"/>
                      <a:pt x="120" y="189"/>
                    </a:cubicBezTo>
                    <a:cubicBezTo>
                      <a:pt x="113" y="186"/>
                      <a:pt x="105" y="181"/>
                      <a:pt x="102" y="174"/>
                    </a:cubicBezTo>
                    <a:cubicBezTo>
                      <a:pt x="96" y="164"/>
                      <a:pt x="93" y="152"/>
                      <a:pt x="89" y="141"/>
                    </a:cubicBezTo>
                    <a:cubicBezTo>
                      <a:pt x="89" y="140"/>
                      <a:pt x="88" y="138"/>
                      <a:pt x="88" y="138"/>
                    </a:cubicBezTo>
                    <a:cubicBezTo>
                      <a:pt x="94" y="131"/>
                      <a:pt x="88" y="124"/>
                      <a:pt x="88" y="117"/>
                    </a:cubicBezTo>
                    <a:cubicBezTo>
                      <a:pt x="87" y="94"/>
                      <a:pt x="72" y="81"/>
                      <a:pt x="55" y="71"/>
                    </a:cubicBezTo>
                    <a:cubicBezTo>
                      <a:pt x="47" y="66"/>
                      <a:pt x="36" y="66"/>
                      <a:pt x="26" y="64"/>
                    </a:cubicBezTo>
                    <a:cubicBezTo>
                      <a:pt x="21" y="63"/>
                      <a:pt x="14" y="65"/>
                      <a:pt x="16" y="55"/>
                    </a:cubicBezTo>
                    <a:cubicBezTo>
                      <a:pt x="17" y="52"/>
                      <a:pt x="9" y="48"/>
                      <a:pt x="4" y="45"/>
                    </a:cubicBezTo>
                    <a:cubicBezTo>
                      <a:pt x="3" y="45"/>
                      <a:pt x="2" y="45"/>
                      <a:pt x="1" y="44"/>
                    </a:cubicBezTo>
                    <a:cubicBezTo>
                      <a:pt x="1" y="43"/>
                      <a:pt x="0" y="43"/>
                      <a:pt x="0" y="42"/>
                    </a:cubicBezTo>
                    <a:cubicBezTo>
                      <a:pt x="4" y="41"/>
                      <a:pt x="8" y="41"/>
                      <a:pt x="13" y="41"/>
                    </a:cubicBezTo>
                    <a:cubicBezTo>
                      <a:pt x="16" y="40"/>
                      <a:pt x="21" y="42"/>
                      <a:pt x="24" y="40"/>
                    </a:cubicBezTo>
                    <a:cubicBezTo>
                      <a:pt x="27" y="38"/>
                      <a:pt x="30" y="33"/>
                      <a:pt x="33" y="29"/>
                    </a:cubicBezTo>
                    <a:cubicBezTo>
                      <a:pt x="29" y="27"/>
                      <a:pt x="26" y="25"/>
                      <a:pt x="21" y="22"/>
                    </a:cubicBezTo>
                    <a:cubicBezTo>
                      <a:pt x="25" y="21"/>
                      <a:pt x="28" y="20"/>
                      <a:pt x="31" y="20"/>
                    </a:cubicBezTo>
                    <a:cubicBezTo>
                      <a:pt x="41" y="20"/>
                      <a:pt x="50" y="19"/>
                      <a:pt x="58" y="12"/>
                    </a:cubicBezTo>
                    <a:cubicBezTo>
                      <a:pt x="62" y="8"/>
                      <a:pt x="73" y="9"/>
                      <a:pt x="79" y="12"/>
                    </a:cubicBezTo>
                    <a:cubicBezTo>
                      <a:pt x="87" y="14"/>
                      <a:pt x="92" y="16"/>
                      <a:pt x="101" y="12"/>
                    </a:cubicBezTo>
                    <a:cubicBezTo>
                      <a:pt x="119" y="6"/>
                      <a:pt x="139" y="2"/>
                      <a:pt x="159" y="5"/>
                    </a:cubicBezTo>
                    <a:cubicBezTo>
                      <a:pt x="165" y="6"/>
                      <a:pt x="171" y="2"/>
                      <a:pt x="176" y="2"/>
                    </a:cubicBezTo>
                    <a:cubicBezTo>
                      <a:pt x="190" y="1"/>
                      <a:pt x="203" y="0"/>
                      <a:pt x="216" y="2"/>
                    </a:cubicBezTo>
                    <a:cubicBezTo>
                      <a:pt x="218" y="2"/>
                      <a:pt x="219" y="12"/>
                      <a:pt x="221" y="20"/>
                    </a:cubicBezTo>
                    <a:close/>
                  </a:path>
                </a:pathLst>
              </a:custGeom>
              <a:solidFill>
                <a:srgbClr val="C00000">
                  <a:alpha val="3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Freeform: Shape 34">
                <a:extLst>
                  <a:ext uri="{FF2B5EF4-FFF2-40B4-BE49-F238E27FC236}">
                    <a16:creationId xmlns:a16="http://schemas.microsoft.com/office/drawing/2014/main" id="{3B9BC5B6-4097-08F5-F28A-4F07F13B1A5A}"/>
                  </a:ext>
                </a:extLst>
              </p:cNvPr>
              <p:cNvSpPr/>
              <p:nvPr/>
            </p:nvSpPr>
            <p:spPr bwMode="auto">
              <a:xfrm>
                <a:off x="2977" y="1584"/>
                <a:ext cx="302" cy="196"/>
              </a:xfrm>
              <a:custGeom>
                <a:avLst/>
                <a:gdLst>
                  <a:gd name="T0" fmla="*/ 0 w 145"/>
                  <a:gd name="T1" fmla="*/ 84 h 94"/>
                  <a:gd name="T2" fmla="*/ 24 w 145"/>
                  <a:gd name="T3" fmla="*/ 38 h 94"/>
                  <a:gd name="T4" fmla="*/ 44 w 145"/>
                  <a:gd name="T5" fmla="*/ 39 h 94"/>
                  <a:gd name="T6" fmla="*/ 37 w 145"/>
                  <a:gd name="T7" fmla="*/ 21 h 94"/>
                  <a:gd name="T8" fmla="*/ 52 w 145"/>
                  <a:gd name="T9" fmla="*/ 2 h 94"/>
                  <a:gd name="T10" fmla="*/ 55 w 145"/>
                  <a:gd name="T11" fmla="*/ 0 h 94"/>
                  <a:gd name="T12" fmla="*/ 85 w 145"/>
                  <a:gd name="T13" fmla="*/ 8 h 94"/>
                  <a:gd name="T14" fmla="*/ 106 w 145"/>
                  <a:gd name="T15" fmla="*/ 17 h 94"/>
                  <a:gd name="T16" fmla="*/ 118 w 145"/>
                  <a:gd name="T17" fmla="*/ 38 h 94"/>
                  <a:gd name="T18" fmla="*/ 123 w 145"/>
                  <a:gd name="T19" fmla="*/ 49 h 94"/>
                  <a:gd name="T20" fmla="*/ 145 w 145"/>
                  <a:gd name="T21" fmla="*/ 58 h 94"/>
                  <a:gd name="T22" fmla="*/ 132 w 145"/>
                  <a:gd name="T23" fmla="*/ 74 h 94"/>
                  <a:gd name="T24" fmla="*/ 120 w 145"/>
                  <a:gd name="T25" fmla="*/ 66 h 94"/>
                  <a:gd name="T26" fmla="*/ 118 w 145"/>
                  <a:gd name="T27" fmla="*/ 68 h 94"/>
                  <a:gd name="T28" fmla="*/ 124 w 145"/>
                  <a:gd name="T29" fmla="*/ 77 h 94"/>
                  <a:gd name="T30" fmla="*/ 122 w 145"/>
                  <a:gd name="T31" fmla="*/ 88 h 94"/>
                  <a:gd name="T32" fmla="*/ 110 w 145"/>
                  <a:gd name="T33" fmla="*/ 94 h 94"/>
                  <a:gd name="T34" fmla="*/ 79 w 145"/>
                  <a:gd name="T35" fmla="*/ 70 h 94"/>
                  <a:gd name="T36" fmla="*/ 92 w 145"/>
                  <a:gd name="T37" fmla="*/ 42 h 94"/>
                  <a:gd name="T38" fmla="*/ 86 w 145"/>
                  <a:gd name="T39" fmla="*/ 36 h 94"/>
                  <a:gd name="T40" fmla="*/ 66 w 145"/>
                  <a:gd name="T41" fmla="*/ 26 h 94"/>
                  <a:gd name="T42" fmla="*/ 52 w 145"/>
                  <a:gd name="T43" fmla="*/ 31 h 94"/>
                  <a:gd name="T44" fmla="*/ 58 w 145"/>
                  <a:gd name="T45" fmla="*/ 42 h 94"/>
                  <a:gd name="T46" fmla="*/ 40 w 145"/>
                  <a:gd name="T47" fmla="*/ 67 h 94"/>
                  <a:gd name="T48" fmla="*/ 55 w 145"/>
                  <a:gd name="T49" fmla="*/ 78 h 94"/>
                  <a:gd name="T50" fmla="*/ 28 w 145"/>
                  <a:gd name="T51" fmla="*/ 66 h 94"/>
                  <a:gd name="T52" fmla="*/ 2 w 145"/>
                  <a:gd name="T53" fmla="*/ 87 h 94"/>
                  <a:gd name="T54" fmla="*/ 0 w 145"/>
                  <a:gd name="T55" fmla="*/ 84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45" h="94">
                    <a:moveTo>
                      <a:pt x="0" y="84"/>
                    </a:moveTo>
                    <a:cubicBezTo>
                      <a:pt x="8" y="69"/>
                      <a:pt x="16" y="54"/>
                      <a:pt x="24" y="38"/>
                    </a:cubicBezTo>
                    <a:cubicBezTo>
                      <a:pt x="32" y="41"/>
                      <a:pt x="37" y="48"/>
                      <a:pt x="44" y="39"/>
                    </a:cubicBezTo>
                    <a:cubicBezTo>
                      <a:pt x="51" y="29"/>
                      <a:pt x="39" y="27"/>
                      <a:pt x="37" y="21"/>
                    </a:cubicBezTo>
                    <a:cubicBezTo>
                      <a:pt x="42" y="15"/>
                      <a:pt x="47" y="8"/>
                      <a:pt x="52" y="2"/>
                    </a:cubicBezTo>
                    <a:cubicBezTo>
                      <a:pt x="53" y="1"/>
                      <a:pt x="54" y="0"/>
                      <a:pt x="55" y="0"/>
                    </a:cubicBezTo>
                    <a:cubicBezTo>
                      <a:pt x="65" y="2"/>
                      <a:pt x="75" y="5"/>
                      <a:pt x="85" y="8"/>
                    </a:cubicBezTo>
                    <a:cubicBezTo>
                      <a:pt x="92" y="10"/>
                      <a:pt x="99" y="15"/>
                      <a:pt x="106" y="17"/>
                    </a:cubicBezTo>
                    <a:cubicBezTo>
                      <a:pt x="117" y="20"/>
                      <a:pt x="122" y="27"/>
                      <a:pt x="118" y="38"/>
                    </a:cubicBezTo>
                    <a:cubicBezTo>
                      <a:pt x="115" y="44"/>
                      <a:pt x="117" y="47"/>
                      <a:pt x="123" y="49"/>
                    </a:cubicBezTo>
                    <a:cubicBezTo>
                      <a:pt x="130" y="51"/>
                      <a:pt x="137" y="55"/>
                      <a:pt x="145" y="58"/>
                    </a:cubicBezTo>
                    <a:cubicBezTo>
                      <a:pt x="141" y="64"/>
                      <a:pt x="137" y="69"/>
                      <a:pt x="132" y="74"/>
                    </a:cubicBezTo>
                    <a:cubicBezTo>
                      <a:pt x="128" y="71"/>
                      <a:pt x="124" y="69"/>
                      <a:pt x="120" y="66"/>
                    </a:cubicBezTo>
                    <a:cubicBezTo>
                      <a:pt x="119" y="67"/>
                      <a:pt x="119" y="67"/>
                      <a:pt x="118" y="68"/>
                    </a:cubicBezTo>
                    <a:cubicBezTo>
                      <a:pt x="120" y="71"/>
                      <a:pt x="122" y="74"/>
                      <a:pt x="124" y="77"/>
                    </a:cubicBezTo>
                    <a:cubicBezTo>
                      <a:pt x="128" y="82"/>
                      <a:pt x="128" y="85"/>
                      <a:pt x="122" y="88"/>
                    </a:cubicBezTo>
                    <a:cubicBezTo>
                      <a:pt x="117" y="89"/>
                      <a:pt x="114" y="92"/>
                      <a:pt x="110" y="94"/>
                    </a:cubicBezTo>
                    <a:cubicBezTo>
                      <a:pt x="99" y="86"/>
                      <a:pt x="89" y="77"/>
                      <a:pt x="79" y="70"/>
                    </a:cubicBezTo>
                    <a:cubicBezTo>
                      <a:pt x="86" y="67"/>
                      <a:pt x="94" y="51"/>
                      <a:pt x="92" y="42"/>
                    </a:cubicBezTo>
                    <a:cubicBezTo>
                      <a:pt x="91" y="40"/>
                      <a:pt x="88" y="37"/>
                      <a:pt x="86" y="36"/>
                    </a:cubicBezTo>
                    <a:cubicBezTo>
                      <a:pt x="80" y="32"/>
                      <a:pt x="73" y="29"/>
                      <a:pt x="66" y="26"/>
                    </a:cubicBezTo>
                    <a:cubicBezTo>
                      <a:pt x="61" y="24"/>
                      <a:pt x="55" y="24"/>
                      <a:pt x="52" y="31"/>
                    </a:cubicBezTo>
                    <a:cubicBezTo>
                      <a:pt x="52" y="33"/>
                      <a:pt x="56" y="37"/>
                      <a:pt x="58" y="42"/>
                    </a:cubicBezTo>
                    <a:cubicBezTo>
                      <a:pt x="53" y="49"/>
                      <a:pt x="47" y="57"/>
                      <a:pt x="40" y="67"/>
                    </a:cubicBezTo>
                    <a:cubicBezTo>
                      <a:pt x="44" y="70"/>
                      <a:pt x="49" y="74"/>
                      <a:pt x="55" y="78"/>
                    </a:cubicBezTo>
                    <a:cubicBezTo>
                      <a:pt x="41" y="85"/>
                      <a:pt x="34" y="82"/>
                      <a:pt x="28" y="66"/>
                    </a:cubicBezTo>
                    <a:cubicBezTo>
                      <a:pt x="19" y="73"/>
                      <a:pt x="11" y="80"/>
                      <a:pt x="2" y="87"/>
                    </a:cubicBezTo>
                    <a:cubicBezTo>
                      <a:pt x="2" y="86"/>
                      <a:pt x="1" y="85"/>
                      <a:pt x="0" y="84"/>
                    </a:cubicBezTo>
                    <a:close/>
                  </a:path>
                </a:pathLst>
              </a:custGeom>
              <a:solidFill>
                <a:srgbClr val="FFFFFF">
                  <a:alpha val="50000"/>
                </a:srgbClr>
              </a:solidFill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Freeform: Shape 35">
                <a:extLst>
                  <a:ext uri="{FF2B5EF4-FFF2-40B4-BE49-F238E27FC236}">
                    <a16:creationId xmlns:a16="http://schemas.microsoft.com/office/drawing/2014/main" id="{D9A1525F-B7FD-6C0B-FBAF-DDA325D1303C}"/>
                  </a:ext>
                </a:extLst>
              </p:cNvPr>
              <p:cNvSpPr/>
              <p:nvPr/>
            </p:nvSpPr>
            <p:spPr bwMode="auto">
              <a:xfrm>
                <a:off x="3891" y="1817"/>
                <a:ext cx="91" cy="100"/>
              </a:xfrm>
              <a:custGeom>
                <a:avLst/>
                <a:gdLst>
                  <a:gd name="T0" fmla="*/ 19 w 44"/>
                  <a:gd name="T1" fmla="*/ 0 h 48"/>
                  <a:gd name="T2" fmla="*/ 42 w 44"/>
                  <a:gd name="T3" fmla="*/ 31 h 48"/>
                  <a:gd name="T4" fmla="*/ 44 w 44"/>
                  <a:gd name="T5" fmla="*/ 48 h 48"/>
                  <a:gd name="T6" fmla="*/ 19 w 44"/>
                  <a:gd name="T7" fmla="*/ 48 h 48"/>
                  <a:gd name="T8" fmla="*/ 19 w 44"/>
                  <a:gd name="T9" fmla="*/ 42 h 48"/>
                  <a:gd name="T10" fmla="*/ 22 w 44"/>
                  <a:gd name="T11" fmla="*/ 33 h 48"/>
                  <a:gd name="T12" fmla="*/ 20 w 44"/>
                  <a:gd name="T13" fmla="*/ 25 h 48"/>
                  <a:gd name="T14" fmla="*/ 14 w 44"/>
                  <a:gd name="T15" fmla="*/ 31 h 48"/>
                  <a:gd name="T16" fmla="*/ 13 w 44"/>
                  <a:gd name="T17" fmla="*/ 37 h 48"/>
                  <a:gd name="T18" fmla="*/ 3 w 44"/>
                  <a:gd name="T19" fmla="*/ 43 h 48"/>
                  <a:gd name="T20" fmla="*/ 1 w 44"/>
                  <a:gd name="T21" fmla="*/ 33 h 48"/>
                  <a:gd name="T22" fmla="*/ 15 w 44"/>
                  <a:gd name="T23" fmla="*/ 16 h 48"/>
                  <a:gd name="T24" fmla="*/ 18 w 44"/>
                  <a:gd name="T25" fmla="*/ 9 h 48"/>
                  <a:gd name="T26" fmla="*/ 19 w 44"/>
                  <a:gd name="T27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4" h="48">
                    <a:moveTo>
                      <a:pt x="19" y="0"/>
                    </a:moveTo>
                    <a:cubicBezTo>
                      <a:pt x="27" y="10"/>
                      <a:pt x="35" y="20"/>
                      <a:pt x="42" y="31"/>
                    </a:cubicBezTo>
                    <a:cubicBezTo>
                      <a:pt x="44" y="36"/>
                      <a:pt x="43" y="43"/>
                      <a:pt x="44" y="48"/>
                    </a:cubicBezTo>
                    <a:cubicBezTo>
                      <a:pt x="36" y="48"/>
                      <a:pt x="27" y="48"/>
                      <a:pt x="19" y="48"/>
                    </a:cubicBezTo>
                    <a:cubicBezTo>
                      <a:pt x="19" y="48"/>
                      <a:pt x="18" y="44"/>
                      <a:pt x="19" y="42"/>
                    </a:cubicBezTo>
                    <a:cubicBezTo>
                      <a:pt x="20" y="39"/>
                      <a:pt x="22" y="36"/>
                      <a:pt x="22" y="33"/>
                    </a:cubicBezTo>
                    <a:cubicBezTo>
                      <a:pt x="23" y="30"/>
                      <a:pt x="21" y="28"/>
                      <a:pt x="20" y="25"/>
                    </a:cubicBezTo>
                    <a:cubicBezTo>
                      <a:pt x="18" y="27"/>
                      <a:pt x="15" y="29"/>
                      <a:pt x="14" y="31"/>
                    </a:cubicBezTo>
                    <a:cubicBezTo>
                      <a:pt x="13" y="33"/>
                      <a:pt x="14" y="36"/>
                      <a:pt x="13" y="37"/>
                    </a:cubicBezTo>
                    <a:cubicBezTo>
                      <a:pt x="10" y="39"/>
                      <a:pt x="6" y="41"/>
                      <a:pt x="3" y="43"/>
                    </a:cubicBezTo>
                    <a:cubicBezTo>
                      <a:pt x="2" y="39"/>
                      <a:pt x="0" y="34"/>
                      <a:pt x="1" y="33"/>
                    </a:cubicBezTo>
                    <a:cubicBezTo>
                      <a:pt x="6" y="28"/>
                      <a:pt x="5" y="18"/>
                      <a:pt x="15" y="16"/>
                    </a:cubicBezTo>
                    <a:cubicBezTo>
                      <a:pt x="17" y="16"/>
                      <a:pt x="18" y="12"/>
                      <a:pt x="18" y="9"/>
                    </a:cubicBezTo>
                    <a:cubicBezTo>
                      <a:pt x="19" y="6"/>
                      <a:pt x="19" y="3"/>
                      <a:pt x="1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0" name="Freeform: Shape 36">
                <a:extLst>
                  <a:ext uri="{FF2B5EF4-FFF2-40B4-BE49-F238E27FC236}">
                    <a16:creationId xmlns:a16="http://schemas.microsoft.com/office/drawing/2014/main" id="{A030F0AA-DDD3-4654-FB68-43AB99207FDA}"/>
                  </a:ext>
                </a:extLst>
              </p:cNvPr>
              <p:cNvSpPr/>
              <p:nvPr/>
            </p:nvSpPr>
            <p:spPr bwMode="auto">
              <a:xfrm>
                <a:off x="4382" y="2713"/>
                <a:ext cx="79" cy="122"/>
              </a:xfrm>
              <a:custGeom>
                <a:avLst/>
                <a:gdLst>
                  <a:gd name="T0" fmla="*/ 33 w 38"/>
                  <a:gd name="T1" fmla="*/ 0 h 59"/>
                  <a:gd name="T2" fmla="*/ 32 w 38"/>
                  <a:gd name="T3" fmla="*/ 27 h 59"/>
                  <a:gd name="T4" fmla="*/ 24 w 38"/>
                  <a:gd name="T5" fmla="*/ 43 h 59"/>
                  <a:gd name="T6" fmla="*/ 9 w 38"/>
                  <a:gd name="T7" fmla="*/ 59 h 59"/>
                  <a:gd name="T8" fmla="*/ 33 w 38"/>
                  <a:gd name="T9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59">
                    <a:moveTo>
                      <a:pt x="33" y="0"/>
                    </a:moveTo>
                    <a:cubicBezTo>
                      <a:pt x="38" y="8"/>
                      <a:pt x="38" y="19"/>
                      <a:pt x="32" y="27"/>
                    </a:cubicBezTo>
                    <a:cubicBezTo>
                      <a:pt x="29" y="32"/>
                      <a:pt x="26" y="38"/>
                      <a:pt x="24" y="43"/>
                    </a:cubicBezTo>
                    <a:cubicBezTo>
                      <a:pt x="21" y="51"/>
                      <a:pt x="17" y="57"/>
                      <a:pt x="9" y="59"/>
                    </a:cubicBezTo>
                    <a:cubicBezTo>
                      <a:pt x="0" y="45"/>
                      <a:pt x="12" y="16"/>
                      <a:pt x="33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Freeform: Shape 37">
                <a:extLst>
                  <a:ext uri="{FF2B5EF4-FFF2-40B4-BE49-F238E27FC236}">
                    <a16:creationId xmlns:a16="http://schemas.microsoft.com/office/drawing/2014/main" id="{792B2FB2-4DF2-D6CE-121C-6BE187EA4B54}"/>
                  </a:ext>
                </a:extLst>
              </p:cNvPr>
              <p:cNvSpPr/>
              <p:nvPr/>
            </p:nvSpPr>
            <p:spPr bwMode="auto">
              <a:xfrm>
                <a:off x="3768" y="1688"/>
                <a:ext cx="88" cy="38"/>
              </a:xfrm>
              <a:custGeom>
                <a:avLst/>
                <a:gdLst>
                  <a:gd name="T0" fmla="*/ 0 w 42"/>
                  <a:gd name="T1" fmla="*/ 2 h 18"/>
                  <a:gd name="T2" fmla="*/ 35 w 42"/>
                  <a:gd name="T3" fmla="*/ 0 h 18"/>
                  <a:gd name="T4" fmla="*/ 42 w 42"/>
                  <a:gd name="T5" fmla="*/ 4 h 18"/>
                  <a:gd name="T6" fmla="*/ 34 w 42"/>
                  <a:gd name="T7" fmla="*/ 13 h 18"/>
                  <a:gd name="T8" fmla="*/ 17 w 42"/>
                  <a:gd name="T9" fmla="*/ 16 h 18"/>
                  <a:gd name="T10" fmla="*/ 0 w 42"/>
                  <a:gd name="T11" fmla="*/ 2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18">
                    <a:moveTo>
                      <a:pt x="0" y="2"/>
                    </a:moveTo>
                    <a:cubicBezTo>
                      <a:pt x="11" y="1"/>
                      <a:pt x="23" y="0"/>
                      <a:pt x="35" y="0"/>
                    </a:cubicBezTo>
                    <a:cubicBezTo>
                      <a:pt x="37" y="0"/>
                      <a:pt x="39" y="3"/>
                      <a:pt x="42" y="4"/>
                    </a:cubicBezTo>
                    <a:cubicBezTo>
                      <a:pt x="39" y="7"/>
                      <a:pt x="37" y="12"/>
                      <a:pt x="34" y="13"/>
                    </a:cubicBezTo>
                    <a:cubicBezTo>
                      <a:pt x="29" y="15"/>
                      <a:pt x="23" y="15"/>
                      <a:pt x="17" y="16"/>
                    </a:cubicBezTo>
                    <a:cubicBezTo>
                      <a:pt x="10" y="18"/>
                      <a:pt x="2" y="12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Freeform: Shape 38">
                <a:extLst>
                  <a:ext uri="{FF2B5EF4-FFF2-40B4-BE49-F238E27FC236}">
                    <a16:creationId xmlns:a16="http://schemas.microsoft.com/office/drawing/2014/main" id="{0C36B6CF-1479-DDE7-D2AE-0FC90308A957}"/>
                  </a:ext>
                </a:extLst>
              </p:cNvPr>
              <p:cNvSpPr/>
              <p:nvPr/>
            </p:nvSpPr>
            <p:spPr bwMode="auto">
              <a:xfrm>
                <a:off x="4101" y="1447"/>
                <a:ext cx="65" cy="58"/>
              </a:xfrm>
              <a:custGeom>
                <a:avLst/>
                <a:gdLst>
                  <a:gd name="T0" fmla="*/ 24 w 31"/>
                  <a:gd name="T1" fmla="*/ 28 h 28"/>
                  <a:gd name="T2" fmla="*/ 0 w 31"/>
                  <a:gd name="T3" fmla="*/ 7 h 28"/>
                  <a:gd name="T4" fmla="*/ 28 w 31"/>
                  <a:gd name="T5" fmla="*/ 4 h 28"/>
                  <a:gd name="T6" fmla="*/ 31 w 31"/>
                  <a:gd name="T7" fmla="*/ 15 h 28"/>
                  <a:gd name="T8" fmla="*/ 24 w 31"/>
                  <a:gd name="T9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28">
                    <a:moveTo>
                      <a:pt x="24" y="28"/>
                    </a:moveTo>
                    <a:cubicBezTo>
                      <a:pt x="15" y="20"/>
                      <a:pt x="8" y="14"/>
                      <a:pt x="0" y="7"/>
                    </a:cubicBezTo>
                    <a:cubicBezTo>
                      <a:pt x="5" y="3"/>
                      <a:pt x="23" y="0"/>
                      <a:pt x="28" y="4"/>
                    </a:cubicBezTo>
                    <a:cubicBezTo>
                      <a:pt x="30" y="6"/>
                      <a:pt x="31" y="11"/>
                      <a:pt x="31" y="15"/>
                    </a:cubicBezTo>
                    <a:cubicBezTo>
                      <a:pt x="30" y="19"/>
                      <a:pt x="27" y="24"/>
                      <a:pt x="24" y="2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Freeform: Shape 39">
                <a:extLst>
                  <a:ext uri="{FF2B5EF4-FFF2-40B4-BE49-F238E27FC236}">
                    <a16:creationId xmlns:a16="http://schemas.microsoft.com/office/drawing/2014/main" id="{9E7415A2-090D-28AC-45A9-0DA117FAC06F}"/>
                  </a:ext>
                </a:extLst>
              </p:cNvPr>
              <p:cNvSpPr/>
              <p:nvPr/>
            </p:nvSpPr>
            <p:spPr bwMode="auto">
              <a:xfrm>
                <a:off x="3196" y="1401"/>
                <a:ext cx="89" cy="63"/>
              </a:xfrm>
              <a:custGeom>
                <a:avLst/>
                <a:gdLst>
                  <a:gd name="T0" fmla="*/ 42 w 43"/>
                  <a:gd name="T1" fmla="*/ 11 h 30"/>
                  <a:gd name="T2" fmla="*/ 2 w 43"/>
                  <a:gd name="T3" fmla="*/ 30 h 30"/>
                  <a:gd name="T4" fmla="*/ 0 w 43"/>
                  <a:gd name="T5" fmla="*/ 28 h 30"/>
                  <a:gd name="T6" fmla="*/ 33 w 43"/>
                  <a:gd name="T7" fmla="*/ 1 h 30"/>
                  <a:gd name="T8" fmla="*/ 43 w 43"/>
                  <a:gd name="T9" fmla="*/ 6 h 30"/>
                  <a:gd name="T10" fmla="*/ 42 w 43"/>
                  <a:gd name="T11" fmla="*/ 11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" h="30">
                    <a:moveTo>
                      <a:pt x="42" y="11"/>
                    </a:moveTo>
                    <a:cubicBezTo>
                      <a:pt x="28" y="17"/>
                      <a:pt x="15" y="24"/>
                      <a:pt x="2" y="30"/>
                    </a:cubicBezTo>
                    <a:cubicBezTo>
                      <a:pt x="1" y="29"/>
                      <a:pt x="1" y="28"/>
                      <a:pt x="0" y="28"/>
                    </a:cubicBezTo>
                    <a:cubicBezTo>
                      <a:pt x="11" y="19"/>
                      <a:pt x="22" y="9"/>
                      <a:pt x="33" y="1"/>
                    </a:cubicBezTo>
                    <a:cubicBezTo>
                      <a:pt x="35" y="0"/>
                      <a:pt x="40" y="5"/>
                      <a:pt x="43" y="6"/>
                    </a:cubicBezTo>
                    <a:cubicBezTo>
                      <a:pt x="43" y="8"/>
                      <a:pt x="42" y="9"/>
                      <a:pt x="42" y="1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Freeform: Shape 40">
                <a:extLst>
                  <a:ext uri="{FF2B5EF4-FFF2-40B4-BE49-F238E27FC236}">
                    <a16:creationId xmlns:a16="http://schemas.microsoft.com/office/drawing/2014/main" id="{E436B085-F213-78CC-264B-EBDF1E8E96B6}"/>
                  </a:ext>
                </a:extLst>
              </p:cNvPr>
              <p:cNvSpPr/>
              <p:nvPr/>
            </p:nvSpPr>
            <p:spPr bwMode="auto">
              <a:xfrm>
                <a:off x="4492" y="1528"/>
                <a:ext cx="69" cy="85"/>
              </a:xfrm>
              <a:custGeom>
                <a:avLst/>
                <a:gdLst>
                  <a:gd name="T0" fmla="*/ 0 w 33"/>
                  <a:gd name="T1" fmla="*/ 34 h 41"/>
                  <a:gd name="T2" fmla="*/ 16 w 33"/>
                  <a:gd name="T3" fmla="*/ 9 h 41"/>
                  <a:gd name="T4" fmla="*/ 28 w 33"/>
                  <a:gd name="T5" fmla="*/ 0 h 41"/>
                  <a:gd name="T6" fmla="*/ 32 w 33"/>
                  <a:gd name="T7" fmla="*/ 5 h 41"/>
                  <a:gd name="T8" fmla="*/ 23 w 33"/>
                  <a:gd name="T9" fmla="*/ 16 h 41"/>
                  <a:gd name="T10" fmla="*/ 10 w 33"/>
                  <a:gd name="T11" fmla="*/ 33 h 41"/>
                  <a:gd name="T12" fmla="*/ 0 w 33"/>
                  <a:gd name="T13" fmla="*/ 34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" h="41">
                    <a:moveTo>
                      <a:pt x="0" y="34"/>
                    </a:moveTo>
                    <a:cubicBezTo>
                      <a:pt x="6" y="25"/>
                      <a:pt x="10" y="17"/>
                      <a:pt x="16" y="9"/>
                    </a:cubicBezTo>
                    <a:cubicBezTo>
                      <a:pt x="19" y="5"/>
                      <a:pt x="24" y="3"/>
                      <a:pt x="28" y="0"/>
                    </a:cubicBezTo>
                    <a:cubicBezTo>
                      <a:pt x="28" y="0"/>
                      <a:pt x="33" y="4"/>
                      <a:pt x="32" y="5"/>
                    </a:cubicBezTo>
                    <a:cubicBezTo>
                      <a:pt x="30" y="9"/>
                      <a:pt x="27" y="14"/>
                      <a:pt x="23" y="16"/>
                    </a:cubicBezTo>
                    <a:cubicBezTo>
                      <a:pt x="16" y="20"/>
                      <a:pt x="10" y="24"/>
                      <a:pt x="10" y="33"/>
                    </a:cubicBezTo>
                    <a:cubicBezTo>
                      <a:pt x="9" y="41"/>
                      <a:pt x="4" y="38"/>
                      <a:pt x="0" y="3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Freeform: Shape 41">
                <a:extLst>
                  <a:ext uri="{FF2B5EF4-FFF2-40B4-BE49-F238E27FC236}">
                    <a16:creationId xmlns:a16="http://schemas.microsoft.com/office/drawing/2014/main" id="{49B263CC-1E61-63EE-8A16-EBAECDFD0AD6}"/>
                  </a:ext>
                </a:extLst>
              </p:cNvPr>
              <p:cNvSpPr/>
              <p:nvPr/>
            </p:nvSpPr>
            <p:spPr bwMode="auto">
              <a:xfrm>
                <a:off x="3104" y="2299"/>
                <a:ext cx="44" cy="36"/>
              </a:xfrm>
              <a:custGeom>
                <a:avLst/>
                <a:gdLst>
                  <a:gd name="T0" fmla="*/ 21 w 21"/>
                  <a:gd name="T1" fmla="*/ 16 h 17"/>
                  <a:gd name="T2" fmla="*/ 0 w 21"/>
                  <a:gd name="T3" fmla="*/ 1 h 17"/>
                  <a:gd name="T4" fmla="*/ 21 w 21"/>
                  <a:gd name="T5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" h="17">
                    <a:moveTo>
                      <a:pt x="21" y="16"/>
                    </a:moveTo>
                    <a:cubicBezTo>
                      <a:pt x="9" y="17"/>
                      <a:pt x="6" y="7"/>
                      <a:pt x="0" y="1"/>
                    </a:cubicBezTo>
                    <a:cubicBezTo>
                      <a:pt x="11" y="0"/>
                      <a:pt x="12" y="13"/>
                      <a:pt x="21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Freeform: Shape 42">
                <a:extLst>
                  <a:ext uri="{FF2B5EF4-FFF2-40B4-BE49-F238E27FC236}">
                    <a16:creationId xmlns:a16="http://schemas.microsoft.com/office/drawing/2014/main" id="{20B153B3-6735-16FB-BD95-38FB82F22179}"/>
                  </a:ext>
                </a:extLst>
              </p:cNvPr>
              <p:cNvSpPr/>
              <p:nvPr/>
            </p:nvSpPr>
            <p:spPr bwMode="auto">
              <a:xfrm>
                <a:off x="3177" y="2349"/>
                <a:ext cx="29" cy="17"/>
              </a:xfrm>
              <a:custGeom>
                <a:avLst/>
                <a:gdLst>
                  <a:gd name="T0" fmla="*/ 0 w 14"/>
                  <a:gd name="T1" fmla="*/ 2 h 8"/>
                  <a:gd name="T2" fmla="*/ 12 w 14"/>
                  <a:gd name="T3" fmla="*/ 0 h 8"/>
                  <a:gd name="T4" fmla="*/ 14 w 14"/>
                  <a:gd name="T5" fmla="*/ 5 h 8"/>
                  <a:gd name="T6" fmla="*/ 2 w 14"/>
                  <a:gd name="T7" fmla="*/ 8 h 8"/>
                  <a:gd name="T8" fmla="*/ 0 w 14"/>
                  <a:gd name="T9" fmla="*/ 2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8">
                    <a:moveTo>
                      <a:pt x="0" y="2"/>
                    </a:moveTo>
                    <a:cubicBezTo>
                      <a:pt x="4" y="1"/>
                      <a:pt x="8" y="0"/>
                      <a:pt x="12" y="0"/>
                    </a:cubicBezTo>
                    <a:cubicBezTo>
                      <a:pt x="13" y="0"/>
                      <a:pt x="13" y="3"/>
                      <a:pt x="14" y="5"/>
                    </a:cubicBezTo>
                    <a:cubicBezTo>
                      <a:pt x="10" y="6"/>
                      <a:pt x="6" y="7"/>
                      <a:pt x="2" y="8"/>
                    </a:cubicBezTo>
                    <a:cubicBezTo>
                      <a:pt x="1" y="6"/>
                      <a:pt x="1" y="4"/>
                      <a:pt x="0" y="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pic>
        <p:nvPicPr>
          <p:cNvPr id="51" name="Picture 50">
            <a:extLst>
              <a:ext uri="{FF2B5EF4-FFF2-40B4-BE49-F238E27FC236}">
                <a16:creationId xmlns:a16="http://schemas.microsoft.com/office/drawing/2014/main" id="{EDB63A59-E806-7647-7526-92074F914E3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518" y="3150123"/>
            <a:ext cx="1530488" cy="133085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849564AF-8062-94B9-BDF5-8551584A533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109" y="2654084"/>
            <a:ext cx="1432894" cy="1074143"/>
          </a:xfrm>
          <a:prstGeom prst="rect">
            <a:avLst/>
          </a:prstGeom>
        </p:spPr>
      </p:pic>
      <p:sp>
        <p:nvSpPr>
          <p:cNvPr id="53" name="Text Placeholder 1">
            <a:extLst>
              <a:ext uri="{FF2B5EF4-FFF2-40B4-BE49-F238E27FC236}">
                <a16:creationId xmlns:a16="http://schemas.microsoft.com/office/drawing/2014/main" id="{FFB30B81-EDDD-0BBE-D996-ABFDE25D83D4}"/>
              </a:ext>
            </a:extLst>
          </p:cNvPr>
          <p:cNvSpPr txBox="1">
            <a:spLocks/>
          </p:cNvSpPr>
          <p:nvPr/>
        </p:nvSpPr>
        <p:spPr>
          <a:xfrm>
            <a:off x="2628458" y="2121467"/>
            <a:ext cx="2739242" cy="940380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th-TH" sz="3600" b="1" dirty="0">
                <a:latin typeface="Athiti" panose="00000500000000000000" pitchFamily="2" charset="-34"/>
                <a:cs typeface="Athiti" panose="00000500000000000000" pitchFamily="2" charset="-34"/>
              </a:rPr>
              <a:t>กรณีการโอน</a:t>
            </a:r>
            <a:endParaRPr lang="en-US" sz="3600" b="1" dirty="0"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9202063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Person in Black Long Sleeve Shirt Using Macbook Pro">
            <a:extLst>
              <a:ext uri="{FF2B5EF4-FFF2-40B4-BE49-F238E27FC236}">
                <a16:creationId xmlns:a16="http://schemas.microsoft.com/office/drawing/2014/main" id="{26C522F3-FF58-DB16-A76F-7D02BDDC9F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4" r="8834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3">
            <a:extLst>
              <a:ext uri="{FF2B5EF4-FFF2-40B4-BE49-F238E27FC236}">
                <a16:creationId xmlns:a16="http://schemas.microsoft.com/office/drawing/2014/main" id="{10BFAAD8-4776-5FBF-DCE8-B16AA47BEBB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graphicFrame>
        <p:nvGraphicFramePr>
          <p:cNvPr id="2" name="Схема 2">
            <a:extLst>
              <a:ext uri="{FF2B5EF4-FFF2-40B4-BE49-F238E27FC236}">
                <a16:creationId xmlns:a16="http://schemas.microsoft.com/office/drawing/2014/main" id="{37E8EA3C-70D9-44EA-A288-7F43BF2C36B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38795085"/>
              </p:ext>
            </p:extLst>
          </p:nvPr>
        </p:nvGraphicFramePr>
        <p:xfrm>
          <a:off x="473487" y="889278"/>
          <a:ext cx="11264202" cy="56399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BD307CEA-7A2D-22AB-0B5B-C1A04053DC37}"/>
              </a:ext>
            </a:extLst>
          </p:cNvPr>
          <p:cNvSpPr/>
          <p:nvPr/>
        </p:nvSpPr>
        <p:spPr>
          <a:xfrm>
            <a:off x="11320914" y="889278"/>
            <a:ext cx="397599" cy="397599"/>
          </a:xfrm>
          <a:prstGeom prst="triangle">
            <a:avLst>
              <a:gd name="adj" fmla="val 100000"/>
            </a:avLst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7" name="Rectangle 13">
            <a:extLst>
              <a:ext uri="{FF2B5EF4-FFF2-40B4-BE49-F238E27FC236}">
                <a16:creationId xmlns:a16="http://schemas.microsoft.com/office/drawing/2014/main" id="{B9690906-6F13-5197-6E93-AF878AFD8CA7}"/>
              </a:ext>
            </a:extLst>
          </p:cNvPr>
          <p:cNvSpPr/>
          <p:nvPr/>
        </p:nvSpPr>
        <p:spPr>
          <a:xfrm>
            <a:off x="805366" y="3938790"/>
            <a:ext cx="2257707" cy="2403723"/>
          </a:xfrm>
          <a:prstGeom prst="rect">
            <a:avLst/>
          </a:prstGeom>
          <a:solidFill>
            <a:srgbClr val="CC33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311377F-D776-4AFC-8021-615AB4079011}"/>
              </a:ext>
            </a:extLst>
          </p:cNvPr>
          <p:cNvSpPr/>
          <p:nvPr/>
        </p:nvSpPr>
        <p:spPr>
          <a:xfrm>
            <a:off x="805365" y="4067531"/>
            <a:ext cx="2257707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endParaRPr lang="en-US" sz="12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1</a:t>
            </a:r>
            <a:r>
              <a:rPr lang="en-US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. </a:t>
            </a:r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รายละเอียดการตัดจำหน่าย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สินทรัพย์ที่ขายทอดตลาด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2. ใบเสร็จรับเงิน/เอกสารการ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นำส่งเงินรายได้แผ่นดิน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3. เอกสารการดำเนินการตาม   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ระเบียบพัสดุ</a:t>
            </a:r>
            <a:endParaRPr lang="en-US" sz="12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8" name="Rectangle 13">
            <a:extLst>
              <a:ext uri="{FF2B5EF4-FFF2-40B4-BE49-F238E27FC236}">
                <a16:creationId xmlns:a16="http://schemas.microsoft.com/office/drawing/2014/main" id="{FAECC2B3-6B4E-97AF-C21F-BB234FA1F9AA}"/>
              </a:ext>
            </a:extLst>
          </p:cNvPr>
          <p:cNvSpPr/>
          <p:nvPr/>
        </p:nvSpPr>
        <p:spPr>
          <a:xfrm>
            <a:off x="3666521" y="3220735"/>
            <a:ext cx="2257707" cy="2662430"/>
          </a:xfrm>
          <a:prstGeom prst="rect">
            <a:avLst/>
          </a:prstGeom>
          <a:solidFill>
            <a:schemeClr val="accent6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8624211-794D-4A24-80AE-00BF296CB407}"/>
              </a:ext>
            </a:extLst>
          </p:cNvPr>
          <p:cNvSpPr/>
          <p:nvPr/>
        </p:nvSpPr>
        <p:spPr>
          <a:xfrm>
            <a:off x="3692269" y="3338774"/>
            <a:ext cx="2231960" cy="193899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1</a:t>
            </a:r>
            <a:r>
              <a:rPr lang="en-US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.</a:t>
            </a:r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รายละเอียดการตัดจำหน่าย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สินทรัพย์ที่บริจาค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2. ใบอนุโมทนาบัตร/หนังสือ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ตอบรับการบริจาค/หนังสือ  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ตอบขอบคุณ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3. หนังสือแจ้งการบริจาค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สินทรัพย์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4. หนังสือขอรับการสนับสนุน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5. เอกสารการดำเนินการตาม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ระเบียบพัสดุ</a:t>
            </a:r>
            <a:endParaRPr lang="en-US" sz="12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9" name="Rectangle 13">
            <a:extLst>
              <a:ext uri="{FF2B5EF4-FFF2-40B4-BE49-F238E27FC236}">
                <a16:creationId xmlns:a16="http://schemas.microsoft.com/office/drawing/2014/main" id="{E27B10DF-7CD4-9C2B-030F-297BC8FCB782}"/>
              </a:ext>
            </a:extLst>
          </p:cNvPr>
          <p:cNvSpPr/>
          <p:nvPr/>
        </p:nvSpPr>
        <p:spPr>
          <a:xfrm>
            <a:off x="6267773" y="2491320"/>
            <a:ext cx="2287078" cy="2786446"/>
          </a:xfrm>
          <a:prstGeom prst="rect">
            <a:avLst/>
          </a:prstGeom>
          <a:solidFill>
            <a:srgbClr val="7030A0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46FEA8-E6B0-427B-9421-AA4AA7421FBF}"/>
              </a:ext>
            </a:extLst>
          </p:cNvPr>
          <p:cNvSpPr/>
          <p:nvPr/>
        </p:nvSpPr>
        <p:spPr>
          <a:xfrm>
            <a:off x="6571939" y="2730418"/>
            <a:ext cx="2278291" cy="175432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1</a:t>
            </a:r>
            <a:r>
              <a:rPr lang="en-US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. </a:t>
            </a:r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รายละเอียดการตัดสินทรัพย์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ที่จำหน่ายเป็นสูญ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2. รายงานผลการสอบหา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ข้อเท็จจริง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3. คำสั่งแต่งตั้งคณะกรรมการ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สอบหาข้อเท็จจริง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4. เอกสารการดำเนินการตาม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ระเบียบพัสดุ</a:t>
            </a:r>
            <a:endParaRPr lang="en-US" sz="12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en-US" sz="12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191C93B5-1960-2E44-C24F-77E4A2540C27}"/>
              </a:ext>
            </a:extLst>
          </p:cNvPr>
          <p:cNvSpPr/>
          <p:nvPr/>
        </p:nvSpPr>
        <p:spPr>
          <a:xfrm>
            <a:off x="9441023" y="1790396"/>
            <a:ext cx="2287078" cy="2953832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CDB804-A6B9-45AD-88B1-352A0609E789}"/>
              </a:ext>
            </a:extLst>
          </p:cNvPr>
          <p:cNvSpPr/>
          <p:nvPr/>
        </p:nvSpPr>
        <p:spPr>
          <a:xfrm>
            <a:off x="9490254" y="1987625"/>
            <a:ext cx="2287079" cy="156966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1</a:t>
            </a:r>
            <a:r>
              <a:rPr lang="en-US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. </a:t>
            </a:r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รายงานผลการทำลาย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2. คำสั่งแต่งตั้งคณะกรรมการ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จำหน่ายพัสดุโดยวิธีการ 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ทำลาย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3. รูปภาพการแปรสภาพหรือ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ทำลายสินทรัพย์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4. เอกสารการดำเนินการตาม</a:t>
            </a:r>
          </a:p>
          <a:p>
            <a:r>
              <a:rPr lang="th-TH" sz="12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ระเบียบพัสดุ</a:t>
            </a:r>
            <a:endParaRPr lang="en-US" sz="12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F342769-2D49-EB81-8006-ACBB471CE6F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855" y="4842087"/>
            <a:ext cx="1677414" cy="1785540"/>
          </a:xfrm>
          <a:prstGeom prst="rect">
            <a:avLst/>
          </a:prstGeom>
        </p:spPr>
      </p:pic>
      <p:sp>
        <p:nvSpPr>
          <p:cNvPr id="25" name="Text Placeholder 1">
            <a:extLst>
              <a:ext uri="{FF2B5EF4-FFF2-40B4-BE49-F238E27FC236}">
                <a16:creationId xmlns:a16="http://schemas.microsoft.com/office/drawing/2014/main" id="{8C79BBC1-EB8A-D906-9FD9-3D824621159C}"/>
              </a:ext>
            </a:extLst>
          </p:cNvPr>
          <p:cNvSpPr txBox="1">
            <a:spLocks/>
          </p:cNvSpPr>
          <p:nvPr/>
        </p:nvSpPr>
        <p:spPr>
          <a:xfrm>
            <a:off x="344705" y="442389"/>
            <a:ext cx="9457141" cy="940380"/>
          </a:xfrm>
          <a:prstGeom prst="rect">
            <a:avLst/>
          </a:prstGeom>
          <a:noFill/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th-TH" sz="2800" b="1" dirty="0">
              <a:solidFill>
                <a:srgbClr val="C00000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marL="0" indent="0">
              <a:buNone/>
            </a:pPr>
            <a:r>
              <a:rPr lang="th-TH" sz="2800" b="1" dirty="0">
                <a:solidFill>
                  <a:srgbClr val="C0000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กรณีการตัดจำหน่าย</a:t>
            </a:r>
            <a:r>
              <a:rPr lang="th-TH" sz="28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ให้ดำเนินการผ่าน</a:t>
            </a:r>
            <a:r>
              <a:rPr lang="th-TH" sz="2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โปรแกรมสีชมพู </a:t>
            </a:r>
            <a:br>
              <a:rPr lang="th-TH" sz="28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endParaRPr lang="en-US" sz="2800" b="1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932296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op-view Photography of Smartphones and Papers on White Surface">
            <a:extLst>
              <a:ext uri="{FF2B5EF4-FFF2-40B4-BE49-F238E27FC236}">
                <a16:creationId xmlns:a16="http://schemas.microsoft.com/office/drawing/2014/main" id="{66055084-577C-4883-9109-1BD1BD5F720A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77" b="11577"/>
          <a:stretch>
            <a:fillRect/>
          </a:stretch>
        </p:blipFill>
        <p:spPr bwMode="auto">
          <a:xfrm>
            <a:off x="0" y="-4282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rrow: Pentagon 7">
            <a:extLst>
              <a:ext uri="{FF2B5EF4-FFF2-40B4-BE49-F238E27FC236}">
                <a16:creationId xmlns:a16="http://schemas.microsoft.com/office/drawing/2014/main" id="{B27BE201-1805-8D7C-C72A-7262B48BD92C}"/>
              </a:ext>
            </a:extLst>
          </p:cNvPr>
          <p:cNvSpPr/>
          <p:nvPr/>
        </p:nvSpPr>
        <p:spPr>
          <a:xfrm rot="5400000">
            <a:off x="3613298" y="-596759"/>
            <a:ext cx="4965404" cy="6158922"/>
          </a:xfrm>
          <a:prstGeom prst="homePlate">
            <a:avLst>
              <a:gd name="adj" fmla="val 18875"/>
            </a:avLst>
          </a:prstGeom>
          <a:solidFill>
            <a:schemeClr val="accent1"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ECD863F-A3FC-F4D0-5C29-13B9A311DFC3}"/>
              </a:ext>
            </a:extLst>
          </p:cNvPr>
          <p:cNvSpPr/>
          <p:nvPr/>
        </p:nvSpPr>
        <p:spPr>
          <a:xfrm>
            <a:off x="5618527" y="215774"/>
            <a:ext cx="3504369" cy="1477328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r"/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กระบวนการ</a:t>
            </a:r>
          </a:p>
          <a:p>
            <a:pPr algn="r"/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นำเข้าและจัดทำข้อมูล</a:t>
            </a:r>
          </a:p>
          <a:p>
            <a:pPr algn="r"/>
            <a:r>
              <a:rPr lang="th-TH" sz="3000" b="1" dirty="0">
                <a:solidFill>
                  <a:schemeClr val="bg1">
                    <a:lumMod val="95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งานระหว่างก่อสร้าง</a:t>
            </a:r>
            <a:endParaRPr lang="en-US" sz="3000" b="1" dirty="0">
              <a:solidFill>
                <a:schemeClr val="bg1">
                  <a:lumMod val="95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sp>
        <p:nvSpPr>
          <p:cNvPr id="12" name="Thought Bubble: Cloud 11">
            <a:extLst>
              <a:ext uri="{FF2B5EF4-FFF2-40B4-BE49-F238E27FC236}">
                <a16:creationId xmlns:a16="http://schemas.microsoft.com/office/drawing/2014/main" id="{BEF80ED2-7FA0-3ECB-352D-4BCACCDBBF5E}"/>
              </a:ext>
            </a:extLst>
          </p:cNvPr>
          <p:cNvSpPr/>
          <p:nvPr/>
        </p:nvSpPr>
        <p:spPr>
          <a:xfrm>
            <a:off x="3174411" y="777076"/>
            <a:ext cx="2572396" cy="1514159"/>
          </a:xfrm>
          <a:prstGeom prst="cloudCallou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12B7BF9-E0F1-BA01-C7F2-29EE185B43A4}"/>
              </a:ext>
            </a:extLst>
          </p:cNvPr>
          <p:cNvSpPr txBox="1"/>
          <p:nvPr/>
        </p:nvSpPr>
        <p:spPr>
          <a:xfrm>
            <a:off x="3548688" y="1054677"/>
            <a:ext cx="2090210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th-TH" dirty="0">
                <a:solidFill>
                  <a:srgbClr val="FF6600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เราจะมีการนำเข้าและจัดทำข้อมูลงานระหว่างก่อสร้างเมื่อไหร่???</a:t>
            </a:r>
            <a:endParaRPr lang="en-US" dirty="0">
              <a:solidFill>
                <a:srgbClr val="FF6600"/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pic>
        <p:nvPicPr>
          <p:cNvPr id="13" name="Picture 2" descr="Ai สร้างขึ้น, กำลังคิด, อีโมจิ">
            <a:extLst>
              <a:ext uri="{FF2B5EF4-FFF2-40B4-BE49-F238E27FC236}">
                <a16:creationId xmlns:a16="http://schemas.microsoft.com/office/drawing/2014/main" id="{F3E3FEDA-C24C-7594-7682-BF5A70343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4747" y="2528644"/>
            <a:ext cx="985607" cy="985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1B7A2C5D-E90C-7D27-9053-EC974C1B1760}"/>
              </a:ext>
            </a:extLst>
          </p:cNvPr>
          <p:cNvSpPr/>
          <p:nvPr/>
        </p:nvSpPr>
        <p:spPr>
          <a:xfrm>
            <a:off x="4913119" y="2803500"/>
            <a:ext cx="2708080" cy="116536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AC6C392-588F-F606-146E-6296B1B3DEF3}"/>
              </a:ext>
            </a:extLst>
          </p:cNvPr>
          <p:cNvSpPr txBox="1"/>
          <p:nvPr/>
        </p:nvSpPr>
        <p:spPr>
          <a:xfrm>
            <a:off x="4951748" y="2996072"/>
            <a:ext cx="2524831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th-TH" dirty="0">
                <a:solidFill>
                  <a:srgbClr val="FF6600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เมื่องานซื้อหรืองานจ้างนั้น</a:t>
            </a:r>
          </a:p>
          <a:p>
            <a:pPr algn="ctr"/>
            <a:r>
              <a:rPr lang="th-TH" dirty="0">
                <a:solidFill>
                  <a:srgbClr val="FF6600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มีการตรวจรับงานงวดสุดท้าย</a:t>
            </a:r>
          </a:p>
          <a:p>
            <a:pPr algn="ctr"/>
            <a:r>
              <a:rPr lang="th-TH" dirty="0">
                <a:solidFill>
                  <a:srgbClr val="FF6600"/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เรียบร้อยแล้ว</a:t>
            </a:r>
            <a:endParaRPr lang="en-US" dirty="0">
              <a:solidFill>
                <a:srgbClr val="FF6600"/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03EB444-1829-D079-14BC-06E51410DAF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281" y="1953225"/>
            <a:ext cx="985607" cy="1802110"/>
          </a:xfrm>
          <a:prstGeom prst="rect">
            <a:avLst/>
          </a:prstGeom>
        </p:spPr>
      </p:pic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96145101-2F55-9A2E-E73A-A75F9002F8FD}"/>
              </a:ext>
            </a:extLst>
          </p:cNvPr>
          <p:cNvCxnSpPr>
            <a:cxnSpLocks/>
          </p:cNvCxnSpPr>
          <p:nvPr/>
        </p:nvCxnSpPr>
        <p:spPr>
          <a:xfrm>
            <a:off x="6013462" y="1662828"/>
            <a:ext cx="3014506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82893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603382" y="391144"/>
            <a:ext cx="7353043" cy="313932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เมื่อมีงานระหว่างก่อสร้าง หน่วยงานไม่ต้องนำเข้าข้อมูลในโปรแกรมสีชมพู จนกว่าจะมีการตรวจรับงานงวดสุดท้ายเรียบร้อยแล้ว โดยให้ดำเนินการดังนี้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     1. จัดทำข้อมูลในรูปแบบไฟล์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Excel </a:t>
            </a:r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และกรอกข้อมูลตามตัวอย่างด้านล่าง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     2. หลังจากที่ตรวจรับงานแต่ละงวด ให้จัดส่งไฟล์ข้อมูลให้กองบริหารการคลังดังนี้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	- รายงานผลการตรวจรับ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	- ใบตรวจรับ/ใบรับรองผลการปฏิบัติงาน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	- ใบสั่งซื้อ/สั่งจ้าง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	- ใบส่งของ/ใบแจ้งหนี้/ใบวางบิล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	- สัญญาซื้อ/จ้าง (จัดส่งให้เฉพาะงวดแรกเท่านั้น)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     2. เมื่อมีการตรวจรับงานงวดสุดท้ายเรียบร้อยแล้ว ให้ประสานกลุ่มบัญชี</a:t>
            </a:r>
          </a:p>
          <a:p>
            <a:r>
              <a:rPr lang="th-TH" altLang="ko-KR" dirty="0">
                <a:solidFill>
                  <a:schemeClr val="tx1">
                    <a:lumMod val="75000"/>
                    <a:lumOff val="25000"/>
                  </a:schemeClr>
                </a:solidFill>
                <a:ea typeface="+mj-ea"/>
                <a:cs typeface="Athiti" panose="00000500000000000000" pitchFamily="2" charset="-34"/>
              </a:rPr>
              <a:t>         กองบริหารการคลัง เบอร์ติดต่อภายใน 3073</a:t>
            </a:r>
          </a:p>
        </p:txBody>
      </p:sp>
      <p:sp>
        <p:nvSpPr>
          <p:cNvPr id="14" name="Rectangle 13"/>
          <p:cNvSpPr/>
          <p:nvPr/>
        </p:nvSpPr>
        <p:spPr>
          <a:xfrm>
            <a:off x="911424" y="0"/>
            <a:ext cx="345638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8" name="Text Placeholder 1"/>
          <p:cNvSpPr txBox="1">
            <a:spLocks/>
          </p:cNvSpPr>
          <p:nvPr/>
        </p:nvSpPr>
        <p:spPr>
          <a:xfrm>
            <a:off x="1007435" y="391144"/>
            <a:ext cx="3264362" cy="2592619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5000" b="1" dirty="0">
                <a:solidFill>
                  <a:schemeClr val="bg1">
                    <a:lumMod val="95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“</a:t>
            </a:r>
            <a:endParaRPr lang="th-TH" sz="5000" b="1" dirty="0">
              <a:solidFill>
                <a:schemeClr val="bg1">
                  <a:lumMod val="95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th-TH" sz="4800" b="1" dirty="0">
                <a:solidFill>
                  <a:schemeClr val="bg1">
                    <a:lumMod val="95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งานระหว่างก่อสร้าง</a:t>
            </a:r>
            <a:endParaRPr lang="th-TH" sz="2000" b="1" dirty="0">
              <a:solidFill>
                <a:schemeClr val="bg1">
                  <a:lumMod val="95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US" sz="5000" b="1" dirty="0">
                <a:solidFill>
                  <a:schemeClr val="bg1">
                    <a:lumMod val="95000"/>
                  </a:schemeClr>
                </a:solidFill>
                <a:latin typeface="Athiti" panose="00000500000000000000" pitchFamily="2" charset="-34"/>
                <a:cs typeface="Athiti" panose="00000500000000000000" pitchFamily="2" charset="-34"/>
              </a:rPr>
              <a:t>“</a:t>
            </a:r>
            <a:endParaRPr lang="th-TH" sz="5000" b="1" dirty="0">
              <a:solidFill>
                <a:schemeClr val="bg1">
                  <a:lumMod val="95000"/>
                </a:schemeClr>
              </a:solidFill>
              <a:latin typeface="Athiti" panose="00000500000000000000" pitchFamily="2" charset="-34"/>
              <a:cs typeface="Athiti" panose="00000500000000000000" pitchFamily="2" charset="-34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C64D36B9-62EA-4CA5-A2B3-355466CBD203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88" b="30088"/>
          <a:stretch>
            <a:fillRect/>
          </a:stretch>
        </p:blipFill>
        <p:spPr>
          <a:xfrm>
            <a:off x="0" y="3718679"/>
            <a:ext cx="12192000" cy="3139321"/>
          </a:xfrm>
        </p:spPr>
      </p:pic>
    </p:spTree>
    <p:extLst>
      <p:ext uri="{BB962C8B-B14F-4D97-AF65-F5344CB8AC3E}">
        <p14:creationId xmlns:p14="http://schemas.microsoft.com/office/powerpoint/2010/main" val="23551083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F6232A-5DCF-425F-9563-9D380B4D9A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Rectangle 13">
            <a:extLst>
              <a:ext uri="{FF2B5EF4-FFF2-40B4-BE49-F238E27FC236}">
                <a16:creationId xmlns:a16="http://schemas.microsoft.com/office/drawing/2014/main" id="{FD1F9E10-A9AD-1992-F8F1-CDA34AC34AFF}"/>
              </a:ext>
            </a:extLst>
          </p:cNvPr>
          <p:cNvSpPr/>
          <p:nvPr/>
        </p:nvSpPr>
        <p:spPr>
          <a:xfrm>
            <a:off x="-8937" y="0"/>
            <a:ext cx="12192000" cy="7337435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pic>
        <p:nvPicPr>
          <p:cNvPr id="80" name="Graphic 79" descr="Briefcase">
            <a:extLst>
              <a:ext uri="{FF2B5EF4-FFF2-40B4-BE49-F238E27FC236}">
                <a16:creationId xmlns:a16="http://schemas.microsoft.com/office/drawing/2014/main" id="{7A5F956A-CFBF-41E9-95C9-B47F02BA8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2663" y="444661"/>
            <a:ext cx="576064" cy="576064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D775D1D4-4742-48F5-B067-422DA5C630E9}"/>
              </a:ext>
            </a:extLst>
          </p:cNvPr>
          <p:cNvSpPr txBox="1"/>
          <p:nvPr/>
        </p:nvSpPr>
        <p:spPr>
          <a:xfrm>
            <a:off x="998727" y="452880"/>
            <a:ext cx="744188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500" b="1" dirty="0"/>
              <a:t>ตัวอย่างแบบฟอร์ม</a:t>
            </a:r>
            <a:endParaRPr lang="id-ID" sz="2500" b="1" dirty="0"/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681047C5-43F5-47F0-B48D-6BA28D217AF5}"/>
              </a:ext>
            </a:extLst>
          </p:cNvPr>
          <p:cNvCxnSpPr>
            <a:cxnSpLocks/>
          </p:cNvCxnSpPr>
          <p:nvPr/>
        </p:nvCxnSpPr>
        <p:spPr>
          <a:xfrm>
            <a:off x="1106214" y="923053"/>
            <a:ext cx="6741549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6">
            <a:extLst>
              <a:ext uri="{FF2B5EF4-FFF2-40B4-BE49-F238E27FC236}">
                <a16:creationId xmlns:a16="http://schemas.microsoft.com/office/drawing/2014/main" id="{76BCA085-EAFA-4693-CFF5-89344C34877E}"/>
              </a:ext>
            </a:extLst>
          </p:cNvPr>
          <p:cNvGrpSpPr/>
          <p:nvPr/>
        </p:nvGrpSpPr>
        <p:grpSpPr>
          <a:xfrm rot="20725775">
            <a:off x="9530840" y="4577224"/>
            <a:ext cx="1569660" cy="820427"/>
            <a:chOff x="2933700" y="1820069"/>
            <a:chExt cx="6324600" cy="3217862"/>
          </a:xfrm>
        </p:grpSpPr>
        <p:sp>
          <p:nvSpPr>
            <p:cNvPr id="40" name="任意多边形 25">
              <a:extLst>
                <a:ext uri="{FF2B5EF4-FFF2-40B4-BE49-F238E27FC236}">
                  <a16:creationId xmlns:a16="http://schemas.microsoft.com/office/drawing/2014/main" id="{76CCBB52-7B8C-B7BE-F08A-85D586F968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3700" y="2713831"/>
              <a:ext cx="1549400" cy="1541463"/>
            </a:xfrm>
            <a:custGeom>
              <a:avLst/>
              <a:gdLst>
                <a:gd name="T0" fmla="*/ 1047327 w 971638"/>
                <a:gd name="T1" fmla="*/ 2460075 h 965868"/>
                <a:gd name="T2" fmla="*/ 304690 w 971638"/>
                <a:gd name="T3" fmla="*/ 1716218 h 965868"/>
                <a:gd name="T4" fmla="*/ 1728080 w 971638"/>
                <a:gd name="T5" fmla="*/ 290492 h 965868"/>
                <a:gd name="T6" fmla="*/ 2470715 w 971638"/>
                <a:gd name="T7" fmla="*/ 1034347 h 965868"/>
                <a:gd name="T8" fmla="*/ 1047327 w 971638"/>
                <a:gd name="T9" fmla="*/ 2460075 h 965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71638"/>
                <a:gd name="T16" fmla="*/ 0 h 965868"/>
                <a:gd name="T17" fmla="*/ 971638 w 971638"/>
                <a:gd name="T18" fmla="*/ 965868 h 9658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71638" h="965868">
                  <a:moveTo>
                    <a:pt x="411874" y="965868"/>
                  </a:moveTo>
                  <a:lnTo>
                    <a:pt x="119823" y="673817"/>
                  </a:lnTo>
                  <a:cubicBezTo>
                    <a:pt x="-253355" y="247329"/>
                    <a:pt x="333067" y="-220881"/>
                    <a:pt x="679588" y="114052"/>
                  </a:cubicBezTo>
                  <a:lnTo>
                    <a:pt x="971638" y="406102"/>
                  </a:lnTo>
                  <a:lnTo>
                    <a:pt x="411874" y="96586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1" name="任意多边形 27">
              <a:extLst>
                <a:ext uri="{FF2B5EF4-FFF2-40B4-BE49-F238E27FC236}">
                  <a16:creationId xmlns:a16="http://schemas.microsoft.com/office/drawing/2014/main" id="{F3FEAB55-89CF-DA0D-E118-9184DAB408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2688" y="3501231"/>
              <a:ext cx="1779587" cy="1536700"/>
            </a:xfrm>
            <a:custGeom>
              <a:avLst/>
              <a:gdLst>
                <a:gd name="T0" fmla="*/ 1440906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1 w 1116054"/>
                <a:gd name="T7" fmla="*/ 2159630 h 963129"/>
                <a:gd name="T8" fmla="*/ 2837613 w 1116054"/>
                <a:gd name="T9" fmla="*/ 1407299 h 963129"/>
                <a:gd name="T10" fmla="*/ 1440906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2" name="任意多边形 28">
              <a:extLst>
                <a:ext uri="{FF2B5EF4-FFF2-40B4-BE49-F238E27FC236}">
                  <a16:creationId xmlns:a16="http://schemas.microsoft.com/office/drawing/2014/main" id="{78525E56-CF79-90EF-8DF6-40395022224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730750" y="2774156"/>
              <a:ext cx="1781175" cy="1535113"/>
            </a:xfrm>
            <a:custGeom>
              <a:avLst/>
              <a:gdLst>
                <a:gd name="T0" fmla="*/ 1443480 w 1116054"/>
                <a:gd name="T1" fmla="*/ 0 h 963129"/>
                <a:gd name="T2" fmla="*/ 0 w 1116054"/>
                <a:gd name="T3" fmla="*/ 1430892 h 963129"/>
                <a:gd name="T4" fmla="*/ 797012 w 1116054"/>
                <a:gd name="T5" fmla="*/ 2190501 h 963129"/>
                <a:gd name="T6" fmla="*/ 2089947 w 1116054"/>
                <a:gd name="T7" fmla="*/ 2155171 h 963129"/>
                <a:gd name="T8" fmla="*/ 2842680 w 1116054"/>
                <a:gd name="T9" fmla="*/ 1404396 h 963129"/>
                <a:gd name="T10" fmla="*/ 1443480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3" name="任意多边形 29">
              <a:extLst>
                <a:ext uri="{FF2B5EF4-FFF2-40B4-BE49-F238E27FC236}">
                  <a16:creationId xmlns:a16="http://schemas.microsoft.com/office/drawing/2014/main" id="{D2F9DA18-0DA4-E5B3-3BD2-31D6076B28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8975" y="3501231"/>
              <a:ext cx="1779588" cy="1536700"/>
            </a:xfrm>
            <a:custGeom>
              <a:avLst/>
              <a:gdLst>
                <a:gd name="T0" fmla="*/ 1440909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4 w 1116054"/>
                <a:gd name="T7" fmla="*/ 2159630 h 963129"/>
                <a:gd name="T8" fmla="*/ 2837617 w 1116054"/>
                <a:gd name="T9" fmla="*/ 1407299 h 963129"/>
                <a:gd name="T10" fmla="*/ 1440909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4" name="任意多边形 30">
              <a:extLst>
                <a:ext uri="{FF2B5EF4-FFF2-40B4-BE49-F238E27FC236}">
                  <a16:creationId xmlns:a16="http://schemas.microsoft.com/office/drawing/2014/main" id="{F29684C9-E424-2EE4-BCB5-1B62A4BABC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3075" y="1820069"/>
              <a:ext cx="2435225" cy="2428875"/>
            </a:xfrm>
            <a:custGeom>
              <a:avLst/>
              <a:gdLst>
                <a:gd name="T0" fmla="*/ 0 w 1526318"/>
                <a:gd name="T1" fmla="*/ 2476505 h 1522842"/>
                <a:gd name="T2" fmla="*/ 1752406 w 1526318"/>
                <a:gd name="T3" fmla="*/ 698726 h 1522842"/>
                <a:gd name="T4" fmla="*/ 1239073 w 1526318"/>
                <a:gd name="T5" fmla="*/ 698729 h 1522842"/>
                <a:gd name="T6" fmla="*/ 1230222 w 1526318"/>
                <a:gd name="T7" fmla="*/ 0 h 1522842"/>
                <a:gd name="T8" fmla="*/ 3531357 w 1526318"/>
                <a:gd name="T9" fmla="*/ 0 h 1522842"/>
                <a:gd name="T10" fmla="*/ 3885377 w 1526318"/>
                <a:gd name="T11" fmla="*/ 353786 h 1522842"/>
                <a:gd name="T12" fmla="*/ 3885377 w 1526318"/>
                <a:gd name="T13" fmla="*/ 2520729 h 1522842"/>
                <a:gd name="T14" fmla="*/ 3186189 w 1526318"/>
                <a:gd name="T15" fmla="*/ 2520729 h 1522842"/>
                <a:gd name="T16" fmla="*/ 3195039 w 1526318"/>
                <a:gd name="T17" fmla="*/ 2069651 h 1522842"/>
                <a:gd name="T18" fmla="*/ 1416085 w 1526318"/>
                <a:gd name="T19" fmla="*/ 3873963 h 1522842"/>
                <a:gd name="T20" fmla="*/ 0 w 1526318"/>
                <a:gd name="T21" fmla="*/ 2476505 h 152284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26318"/>
                <a:gd name="T34" fmla="*/ 0 h 1522842"/>
                <a:gd name="T35" fmla="*/ 1526318 w 1526318"/>
                <a:gd name="T36" fmla="*/ 1522842 h 152284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26318" h="1522842">
                  <a:moveTo>
                    <a:pt x="0" y="973506"/>
                  </a:moveTo>
                  <a:lnTo>
                    <a:pt x="688409" y="274667"/>
                  </a:lnTo>
                  <a:lnTo>
                    <a:pt x="486753" y="274668"/>
                  </a:lnTo>
                  <a:cubicBezTo>
                    <a:pt x="322184" y="273509"/>
                    <a:pt x="321025" y="1159"/>
                    <a:pt x="483276" y="0"/>
                  </a:cubicBezTo>
                  <a:lnTo>
                    <a:pt x="1387246" y="0"/>
                  </a:lnTo>
                  <a:cubicBezTo>
                    <a:pt x="1461417" y="1158"/>
                    <a:pt x="1525160" y="61424"/>
                    <a:pt x="1526318" y="139072"/>
                  </a:cubicBezTo>
                  <a:lnTo>
                    <a:pt x="1526318" y="990890"/>
                  </a:lnTo>
                  <a:cubicBezTo>
                    <a:pt x="1525159" y="1234266"/>
                    <a:pt x="1252810" y="1216882"/>
                    <a:pt x="1251651" y="990890"/>
                  </a:cubicBezTo>
                  <a:lnTo>
                    <a:pt x="1255128" y="813573"/>
                  </a:lnTo>
                  <a:lnTo>
                    <a:pt x="556290" y="1522842"/>
                  </a:lnTo>
                  <a:lnTo>
                    <a:pt x="0" y="9735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62051CE4-9818-AF38-C786-5B01BF4D29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6213" y="1157729"/>
            <a:ext cx="9661561" cy="4777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351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AF6232A-5DCF-425F-9563-9D380B4D9A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9" name="Rectangle 13">
            <a:extLst>
              <a:ext uri="{FF2B5EF4-FFF2-40B4-BE49-F238E27FC236}">
                <a16:creationId xmlns:a16="http://schemas.microsoft.com/office/drawing/2014/main" id="{FD1F9E10-A9AD-1992-F8F1-CDA34AC34AFF}"/>
              </a:ext>
            </a:extLst>
          </p:cNvPr>
          <p:cNvSpPr/>
          <p:nvPr/>
        </p:nvSpPr>
        <p:spPr>
          <a:xfrm>
            <a:off x="0" y="-479435"/>
            <a:ext cx="12192000" cy="7337435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35" name="Rectangle 13">
            <a:extLst>
              <a:ext uri="{FF2B5EF4-FFF2-40B4-BE49-F238E27FC236}">
                <a16:creationId xmlns:a16="http://schemas.microsoft.com/office/drawing/2014/main" id="{F41B5264-9BEC-C647-E00D-E41B547CEC3A}"/>
              </a:ext>
            </a:extLst>
          </p:cNvPr>
          <p:cNvSpPr/>
          <p:nvPr/>
        </p:nvSpPr>
        <p:spPr>
          <a:xfrm>
            <a:off x="7804090" y="2042110"/>
            <a:ext cx="3699898" cy="27108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71" name="TextBox 8">
            <a:extLst>
              <a:ext uri="{FF2B5EF4-FFF2-40B4-BE49-F238E27FC236}">
                <a16:creationId xmlns:a16="http://schemas.microsoft.com/office/drawing/2014/main" id="{33EDBA36-09AC-482D-B339-77E9B1813625}"/>
              </a:ext>
            </a:extLst>
          </p:cNvPr>
          <p:cNvSpPr txBox="1"/>
          <p:nvPr/>
        </p:nvSpPr>
        <p:spPr>
          <a:xfrm>
            <a:off x="8059555" y="2274174"/>
            <a:ext cx="345479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กรอกข้อมูลในตารางให้ครบถ้วน</a:t>
            </a:r>
          </a:p>
          <a:p>
            <a:pPr marL="342900" indent="-342900">
              <a:buAutoNum type="arabicPeriod"/>
            </a:pP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รายการสินทรัพย์</a:t>
            </a:r>
          </a:p>
          <a:p>
            <a:pPr marL="342900" indent="-342900">
              <a:buAutoNum type="arabicPeriod"/>
            </a:pP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ยี่ห้อ/รุ่น</a:t>
            </a:r>
          </a:p>
          <a:p>
            <a:pPr marL="342900" indent="-342900">
              <a:buAutoNum type="arabicPeriod"/>
            </a:pP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ประเภทครุภัณฑ์</a:t>
            </a:r>
          </a:p>
          <a:p>
            <a:pPr marL="342900" indent="-342900">
              <a:buAutoNum type="arabicPeriod"/>
            </a:pP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ราคาต่อหน่วย</a:t>
            </a:r>
          </a:p>
          <a:p>
            <a:pPr marL="342900" indent="-342900">
              <a:buAutoNum type="arabicPeriod"/>
            </a:pP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ภาษีมูลค่าเพิ่ม (ถ้ามี)</a:t>
            </a:r>
          </a:p>
          <a:p>
            <a:pPr marL="342900" indent="-342900">
              <a:buAutoNum type="arabicPeriod"/>
            </a:pP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ราคาทุน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80" name="Graphic 79" descr="Briefcase">
            <a:extLst>
              <a:ext uri="{FF2B5EF4-FFF2-40B4-BE49-F238E27FC236}">
                <a16:creationId xmlns:a16="http://schemas.microsoft.com/office/drawing/2014/main" id="{7A5F956A-CFBF-41E9-95C9-B47F02BA8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2663" y="444661"/>
            <a:ext cx="576064" cy="576064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D775D1D4-4742-48F5-B067-422DA5C630E9}"/>
              </a:ext>
            </a:extLst>
          </p:cNvPr>
          <p:cNvSpPr txBox="1"/>
          <p:nvPr/>
        </p:nvSpPr>
        <p:spPr>
          <a:xfrm>
            <a:off x="998727" y="452880"/>
            <a:ext cx="744188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500" b="1" dirty="0"/>
              <a:t>ขั้นตอนการนำเข้าและจัดทำข้อมูลงานระหว่างก่อสร้าง</a:t>
            </a:r>
            <a:endParaRPr lang="id-ID" sz="2500" b="1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BE7EBFBD-FBD4-46B5-83BD-F2AFEA22257C}"/>
              </a:ext>
            </a:extLst>
          </p:cNvPr>
          <p:cNvSpPr txBox="1"/>
          <p:nvPr/>
        </p:nvSpPr>
        <p:spPr>
          <a:xfrm>
            <a:off x="998727" y="969221"/>
            <a:ext cx="8687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solidFill>
                  <a:schemeClr val="tx2"/>
                </a:solidFill>
              </a:rPr>
              <a:t>1. เรียกรายงานสินทรัพย์คงเหลือ – งานระหว่างทำ สร้างไฟล์</a:t>
            </a:r>
          </a:p>
          <a:p>
            <a:r>
              <a:rPr lang="th-TH" sz="2000" dirty="0">
                <a:solidFill>
                  <a:schemeClr val="tx2"/>
                </a:solidFill>
              </a:rPr>
              <a:t>เพื่อกระจายสินทรัพย์ออกจากงานซื้อหรืองานจ้าง</a:t>
            </a:r>
            <a:endParaRPr lang="id-ID" sz="2000" dirty="0">
              <a:solidFill>
                <a:schemeClr val="tx2"/>
              </a:solidFill>
            </a:endParaRPr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681047C5-43F5-47F0-B48D-6BA28D217AF5}"/>
              </a:ext>
            </a:extLst>
          </p:cNvPr>
          <p:cNvCxnSpPr>
            <a:cxnSpLocks/>
          </p:cNvCxnSpPr>
          <p:nvPr/>
        </p:nvCxnSpPr>
        <p:spPr>
          <a:xfrm>
            <a:off x="1106214" y="923053"/>
            <a:ext cx="6741549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6">
            <a:extLst>
              <a:ext uri="{FF2B5EF4-FFF2-40B4-BE49-F238E27FC236}">
                <a16:creationId xmlns:a16="http://schemas.microsoft.com/office/drawing/2014/main" id="{76BCA085-EAFA-4693-CFF5-89344C34877E}"/>
              </a:ext>
            </a:extLst>
          </p:cNvPr>
          <p:cNvGrpSpPr/>
          <p:nvPr/>
        </p:nvGrpSpPr>
        <p:grpSpPr>
          <a:xfrm rot="20725775">
            <a:off x="7547205" y="5232402"/>
            <a:ext cx="1569660" cy="820427"/>
            <a:chOff x="2933700" y="1820069"/>
            <a:chExt cx="6324600" cy="3217862"/>
          </a:xfrm>
        </p:grpSpPr>
        <p:sp>
          <p:nvSpPr>
            <p:cNvPr id="40" name="任意多边形 25">
              <a:extLst>
                <a:ext uri="{FF2B5EF4-FFF2-40B4-BE49-F238E27FC236}">
                  <a16:creationId xmlns:a16="http://schemas.microsoft.com/office/drawing/2014/main" id="{76CCBB52-7B8C-B7BE-F08A-85D586F968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3700" y="2713831"/>
              <a:ext cx="1549400" cy="1541463"/>
            </a:xfrm>
            <a:custGeom>
              <a:avLst/>
              <a:gdLst>
                <a:gd name="T0" fmla="*/ 1047327 w 971638"/>
                <a:gd name="T1" fmla="*/ 2460075 h 965868"/>
                <a:gd name="T2" fmla="*/ 304690 w 971638"/>
                <a:gd name="T3" fmla="*/ 1716218 h 965868"/>
                <a:gd name="T4" fmla="*/ 1728080 w 971638"/>
                <a:gd name="T5" fmla="*/ 290492 h 965868"/>
                <a:gd name="T6" fmla="*/ 2470715 w 971638"/>
                <a:gd name="T7" fmla="*/ 1034347 h 965868"/>
                <a:gd name="T8" fmla="*/ 1047327 w 971638"/>
                <a:gd name="T9" fmla="*/ 2460075 h 965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71638"/>
                <a:gd name="T16" fmla="*/ 0 h 965868"/>
                <a:gd name="T17" fmla="*/ 971638 w 971638"/>
                <a:gd name="T18" fmla="*/ 965868 h 9658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71638" h="965868">
                  <a:moveTo>
                    <a:pt x="411874" y="965868"/>
                  </a:moveTo>
                  <a:lnTo>
                    <a:pt x="119823" y="673817"/>
                  </a:lnTo>
                  <a:cubicBezTo>
                    <a:pt x="-253355" y="247329"/>
                    <a:pt x="333067" y="-220881"/>
                    <a:pt x="679588" y="114052"/>
                  </a:cubicBezTo>
                  <a:lnTo>
                    <a:pt x="971638" y="406102"/>
                  </a:lnTo>
                  <a:lnTo>
                    <a:pt x="411874" y="96586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41" name="任意多边形 27">
              <a:extLst>
                <a:ext uri="{FF2B5EF4-FFF2-40B4-BE49-F238E27FC236}">
                  <a16:creationId xmlns:a16="http://schemas.microsoft.com/office/drawing/2014/main" id="{F3FEAB55-89CF-DA0D-E118-9184DAB408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2688" y="3501231"/>
              <a:ext cx="1779587" cy="1536700"/>
            </a:xfrm>
            <a:custGeom>
              <a:avLst/>
              <a:gdLst>
                <a:gd name="T0" fmla="*/ 1440906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1 w 1116054"/>
                <a:gd name="T7" fmla="*/ 2159630 h 963129"/>
                <a:gd name="T8" fmla="*/ 2837613 w 1116054"/>
                <a:gd name="T9" fmla="*/ 1407299 h 963129"/>
                <a:gd name="T10" fmla="*/ 1440906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42" name="任意多边形 28">
              <a:extLst>
                <a:ext uri="{FF2B5EF4-FFF2-40B4-BE49-F238E27FC236}">
                  <a16:creationId xmlns:a16="http://schemas.microsoft.com/office/drawing/2014/main" id="{78525E56-CF79-90EF-8DF6-40395022224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730750" y="2774156"/>
              <a:ext cx="1781175" cy="1535113"/>
            </a:xfrm>
            <a:custGeom>
              <a:avLst/>
              <a:gdLst>
                <a:gd name="T0" fmla="*/ 1443480 w 1116054"/>
                <a:gd name="T1" fmla="*/ 0 h 963129"/>
                <a:gd name="T2" fmla="*/ 0 w 1116054"/>
                <a:gd name="T3" fmla="*/ 1430892 h 963129"/>
                <a:gd name="T4" fmla="*/ 797012 w 1116054"/>
                <a:gd name="T5" fmla="*/ 2190501 h 963129"/>
                <a:gd name="T6" fmla="*/ 2089947 w 1116054"/>
                <a:gd name="T7" fmla="*/ 2155171 h 963129"/>
                <a:gd name="T8" fmla="*/ 2842680 w 1116054"/>
                <a:gd name="T9" fmla="*/ 1404396 h 963129"/>
                <a:gd name="T10" fmla="*/ 1443480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43" name="任意多边形 29">
              <a:extLst>
                <a:ext uri="{FF2B5EF4-FFF2-40B4-BE49-F238E27FC236}">
                  <a16:creationId xmlns:a16="http://schemas.microsoft.com/office/drawing/2014/main" id="{D2F9DA18-0DA4-E5B3-3BD2-31D6076B28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8975" y="3501231"/>
              <a:ext cx="1779588" cy="1536700"/>
            </a:xfrm>
            <a:custGeom>
              <a:avLst/>
              <a:gdLst>
                <a:gd name="T0" fmla="*/ 1440909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4 w 1116054"/>
                <a:gd name="T7" fmla="*/ 2159630 h 963129"/>
                <a:gd name="T8" fmla="*/ 2837617 w 1116054"/>
                <a:gd name="T9" fmla="*/ 1407299 h 963129"/>
                <a:gd name="T10" fmla="*/ 1440909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44" name="任意多边形 30">
              <a:extLst>
                <a:ext uri="{FF2B5EF4-FFF2-40B4-BE49-F238E27FC236}">
                  <a16:creationId xmlns:a16="http://schemas.microsoft.com/office/drawing/2014/main" id="{F29684C9-E424-2EE4-BCB5-1B62A4BABC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3075" y="1820069"/>
              <a:ext cx="2435225" cy="2428875"/>
            </a:xfrm>
            <a:custGeom>
              <a:avLst/>
              <a:gdLst>
                <a:gd name="T0" fmla="*/ 0 w 1526318"/>
                <a:gd name="T1" fmla="*/ 2476505 h 1522842"/>
                <a:gd name="T2" fmla="*/ 1752406 w 1526318"/>
                <a:gd name="T3" fmla="*/ 698726 h 1522842"/>
                <a:gd name="T4" fmla="*/ 1239073 w 1526318"/>
                <a:gd name="T5" fmla="*/ 698729 h 1522842"/>
                <a:gd name="T6" fmla="*/ 1230222 w 1526318"/>
                <a:gd name="T7" fmla="*/ 0 h 1522842"/>
                <a:gd name="T8" fmla="*/ 3531357 w 1526318"/>
                <a:gd name="T9" fmla="*/ 0 h 1522842"/>
                <a:gd name="T10" fmla="*/ 3885377 w 1526318"/>
                <a:gd name="T11" fmla="*/ 353786 h 1522842"/>
                <a:gd name="T12" fmla="*/ 3885377 w 1526318"/>
                <a:gd name="T13" fmla="*/ 2520729 h 1522842"/>
                <a:gd name="T14" fmla="*/ 3186189 w 1526318"/>
                <a:gd name="T15" fmla="*/ 2520729 h 1522842"/>
                <a:gd name="T16" fmla="*/ 3195039 w 1526318"/>
                <a:gd name="T17" fmla="*/ 2069651 h 1522842"/>
                <a:gd name="T18" fmla="*/ 1416085 w 1526318"/>
                <a:gd name="T19" fmla="*/ 3873963 h 1522842"/>
                <a:gd name="T20" fmla="*/ 0 w 1526318"/>
                <a:gd name="T21" fmla="*/ 2476505 h 152284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26318"/>
                <a:gd name="T34" fmla="*/ 0 h 1522842"/>
                <a:gd name="T35" fmla="*/ 1526318 w 1526318"/>
                <a:gd name="T36" fmla="*/ 1522842 h 152284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26318" h="1522842">
                  <a:moveTo>
                    <a:pt x="0" y="973506"/>
                  </a:moveTo>
                  <a:lnTo>
                    <a:pt x="688409" y="274667"/>
                  </a:lnTo>
                  <a:lnTo>
                    <a:pt x="486753" y="274668"/>
                  </a:lnTo>
                  <a:cubicBezTo>
                    <a:pt x="322184" y="273509"/>
                    <a:pt x="321025" y="1159"/>
                    <a:pt x="483276" y="0"/>
                  </a:cubicBezTo>
                  <a:lnTo>
                    <a:pt x="1387246" y="0"/>
                  </a:lnTo>
                  <a:cubicBezTo>
                    <a:pt x="1461417" y="1158"/>
                    <a:pt x="1525160" y="61424"/>
                    <a:pt x="1526318" y="139072"/>
                  </a:cubicBezTo>
                  <a:lnTo>
                    <a:pt x="1526318" y="990890"/>
                  </a:lnTo>
                  <a:cubicBezTo>
                    <a:pt x="1525159" y="1234266"/>
                    <a:pt x="1252810" y="1216882"/>
                    <a:pt x="1251651" y="990890"/>
                  </a:cubicBezTo>
                  <a:lnTo>
                    <a:pt x="1255128" y="813573"/>
                  </a:lnTo>
                  <a:lnTo>
                    <a:pt x="556290" y="1522842"/>
                  </a:lnTo>
                  <a:lnTo>
                    <a:pt x="0" y="9735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</p:grpSp>
      <p:pic>
        <p:nvPicPr>
          <p:cNvPr id="45" name="Picture 44">
            <a:extLst>
              <a:ext uri="{FF2B5EF4-FFF2-40B4-BE49-F238E27FC236}">
                <a16:creationId xmlns:a16="http://schemas.microsoft.com/office/drawing/2014/main" id="{0790C3F2-FF58-B8AE-0267-921D4912396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02" y="1616398"/>
            <a:ext cx="6909407" cy="182480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6" name="Group 45">
            <a:extLst>
              <a:ext uri="{FF2B5EF4-FFF2-40B4-BE49-F238E27FC236}">
                <a16:creationId xmlns:a16="http://schemas.microsoft.com/office/drawing/2014/main" id="{FECF094E-4AA0-5E9A-4D5A-18169726DC49}"/>
              </a:ext>
            </a:extLst>
          </p:cNvPr>
          <p:cNvGrpSpPr/>
          <p:nvPr/>
        </p:nvGrpSpPr>
        <p:grpSpPr>
          <a:xfrm>
            <a:off x="291402" y="3531995"/>
            <a:ext cx="6909407" cy="3240593"/>
            <a:chOff x="0" y="0"/>
            <a:chExt cx="5931535" cy="2313940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D35D5689-E569-3312-3DD0-1B0F580D2C9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1535" cy="23139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8" name="Rectangle: Rounded Corners 47">
              <a:extLst>
                <a:ext uri="{FF2B5EF4-FFF2-40B4-BE49-F238E27FC236}">
                  <a16:creationId xmlns:a16="http://schemas.microsoft.com/office/drawing/2014/main" id="{371BEB5D-3A77-E9F2-AEEB-2414EE29D899}"/>
                </a:ext>
              </a:extLst>
            </p:cNvPr>
            <p:cNvSpPr/>
            <p:nvPr/>
          </p:nvSpPr>
          <p:spPr>
            <a:xfrm>
              <a:off x="261257" y="273133"/>
              <a:ext cx="5646717" cy="1846613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778535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12B76227-5D97-84FF-FD4F-B969D610C6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3421"/>
          </a:xfrm>
          <a:prstGeom prst="rect">
            <a:avLst/>
          </a:prstGeom>
        </p:spPr>
      </p:pic>
      <p:sp>
        <p:nvSpPr>
          <p:cNvPr id="21" name="Rectangle 13">
            <a:extLst>
              <a:ext uri="{FF2B5EF4-FFF2-40B4-BE49-F238E27FC236}">
                <a16:creationId xmlns:a16="http://schemas.microsoft.com/office/drawing/2014/main" id="{8407D70E-1D89-B2F8-BFD9-8A1C8D70EF46}"/>
              </a:ext>
            </a:extLst>
          </p:cNvPr>
          <p:cNvSpPr/>
          <p:nvPr/>
        </p:nvSpPr>
        <p:spPr>
          <a:xfrm>
            <a:off x="0" y="14627"/>
            <a:ext cx="12192000" cy="6848842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grpSp>
        <p:nvGrpSpPr>
          <p:cNvPr id="54" name="组合 6">
            <a:extLst>
              <a:ext uri="{FF2B5EF4-FFF2-40B4-BE49-F238E27FC236}">
                <a16:creationId xmlns:a16="http://schemas.microsoft.com/office/drawing/2014/main" id="{B2241953-381F-4A7F-9DAF-17D1B40B11C1}"/>
              </a:ext>
            </a:extLst>
          </p:cNvPr>
          <p:cNvGrpSpPr/>
          <p:nvPr/>
        </p:nvGrpSpPr>
        <p:grpSpPr>
          <a:xfrm rot="20725775">
            <a:off x="8189315" y="5227771"/>
            <a:ext cx="1569660" cy="820427"/>
            <a:chOff x="2933700" y="1820069"/>
            <a:chExt cx="6324600" cy="3217862"/>
          </a:xfrm>
        </p:grpSpPr>
        <p:sp>
          <p:nvSpPr>
            <p:cNvPr id="60" name="任意多边形 25">
              <a:extLst>
                <a:ext uri="{FF2B5EF4-FFF2-40B4-BE49-F238E27FC236}">
                  <a16:creationId xmlns:a16="http://schemas.microsoft.com/office/drawing/2014/main" id="{70D68A87-8E42-443E-A904-3BE190221A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3700" y="2713831"/>
              <a:ext cx="1549400" cy="1541463"/>
            </a:xfrm>
            <a:custGeom>
              <a:avLst/>
              <a:gdLst>
                <a:gd name="T0" fmla="*/ 1047327 w 971638"/>
                <a:gd name="T1" fmla="*/ 2460075 h 965868"/>
                <a:gd name="T2" fmla="*/ 304690 w 971638"/>
                <a:gd name="T3" fmla="*/ 1716218 h 965868"/>
                <a:gd name="T4" fmla="*/ 1728080 w 971638"/>
                <a:gd name="T5" fmla="*/ 290492 h 965868"/>
                <a:gd name="T6" fmla="*/ 2470715 w 971638"/>
                <a:gd name="T7" fmla="*/ 1034347 h 965868"/>
                <a:gd name="T8" fmla="*/ 1047327 w 971638"/>
                <a:gd name="T9" fmla="*/ 2460075 h 965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71638"/>
                <a:gd name="T16" fmla="*/ 0 h 965868"/>
                <a:gd name="T17" fmla="*/ 971638 w 971638"/>
                <a:gd name="T18" fmla="*/ 965868 h 9658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71638" h="965868">
                  <a:moveTo>
                    <a:pt x="411874" y="965868"/>
                  </a:moveTo>
                  <a:lnTo>
                    <a:pt x="119823" y="673817"/>
                  </a:lnTo>
                  <a:cubicBezTo>
                    <a:pt x="-253355" y="247329"/>
                    <a:pt x="333067" y="-220881"/>
                    <a:pt x="679588" y="114052"/>
                  </a:cubicBezTo>
                  <a:lnTo>
                    <a:pt x="971638" y="406102"/>
                  </a:lnTo>
                  <a:lnTo>
                    <a:pt x="411874" y="96586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1" name="任意多边形 27">
              <a:extLst>
                <a:ext uri="{FF2B5EF4-FFF2-40B4-BE49-F238E27FC236}">
                  <a16:creationId xmlns:a16="http://schemas.microsoft.com/office/drawing/2014/main" id="{2CAB1CE6-D639-4801-88CD-E5A6C57F9D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2688" y="3501231"/>
              <a:ext cx="1779587" cy="1536700"/>
            </a:xfrm>
            <a:custGeom>
              <a:avLst/>
              <a:gdLst>
                <a:gd name="T0" fmla="*/ 1440906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1 w 1116054"/>
                <a:gd name="T7" fmla="*/ 2159630 h 963129"/>
                <a:gd name="T8" fmla="*/ 2837613 w 1116054"/>
                <a:gd name="T9" fmla="*/ 1407299 h 963129"/>
                <a:gd name="T10" fmla="*/ 1440906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2" name="任意多边形 28">
              <a:extLst>
                <a:ext uri="{FF2B5EF4-FFF2-40B4-BE49-F238E27FC236}">
                  <a16:creationId xmlns:a16="http://schemas.microsoft.com/office/drawing/2014/main" id="{ACC940B1-420D-45CB-A729-48F5EA86F80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730750" y="2774156"/>
              <a:ext cx="1781175" cy="1535113"/>
            </a:xfrm>
            <a:custGeom>
              <a:avLst/>
              <a:gdLst>
                <a:gd name="T0" fmla="*/ 1443480 w 1116054"/>
                <a:gd name="T1" fmla="*/ 0 h 963129"/>
                <a:gd name="T2" fmla="*/ 0 w 1116054"/>
                <a:gd name="T3" fmla="*/ 1430892 h 963129"/>
                <a:gd name="T4" fmla="*/ 797012 w 1116054"/>
                <a:gd name="T5" fmla="*/ 2190501 h 963129"/>
                <a:gd name="T6" fmla="*/ 2089947 w 1116054"/>
                <a:gd name="T7" fmla="*/ 2155171 h 963129"/>
                <a:gd name="T8" fmla="*/ 2842680 w 1116054"/>
                <a:gd name="T9" fmla="*/ 1404396 h 963129"/>
                <a:gd name="T10" fmla="*/ 1443480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3" name="任意多边形 29">
              <a:extLst>
                <a:ext uri="{FF2B5EF4-FFF2-40B4-BE49-F238E27FC236}">
                  <a16:creationId xmlns:a16="http://schemas.microsoft.com/office/drawing/2014/main" id="{1D85D10A-E070-4187-B29A-D9A61E60A6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8975" y="3501231"/>
              <a:ext cx="1779588" cy="1536700"/>
            </a:xfrm>
            <a:custGeom>
              <a:avLst/>
              <a:gdLst>
                <a:gd name="T0" fmla="*/ 1440909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4 w 1116054"/>
                <a:gd name="T7" fmla="*/ 2159630 h 963129"/>
                <a:gd name="T8" fmla="*/ 2837617 w 1116054"/>
                <a:gd name="T9" fmla="*/ 1407299 h 963129"/>
                <a:gd name="T10" fmla="*/ 1440909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4" name="任意多边形 30">
              <a:extLst>
                <a:ext uri="{FF2B5EF4-FFF2-40B4-BE49-F238E27FC236}">
                  <a16:creationId xmlns:a16="http://schemas.microsoft.com/office/drawing/2014/main" id="{3B502753-8040-4AFD-A93A-DC5CE77F47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3075" y="1820069"/>
              <a:ext cx="2435225" cy="2428875"/>
            </a:xfrm>
            <a:custGeom>
              <a:avLst/>
              <a:gdLst>
                <a:gd name="T0" fmla="*/ 0 w 1526318"/>
                <a:gd name="T1" fmla="*/ 2476505 h 1522842"/>
                <a:gd name="T2" fmla="*/ 1752406 w 1526318"/>
                <a:gd name="T3" fmla="*/ 698726 h 1522842"/>
                <a:gd name="T4" fmla="*/ 1239073 w 1526318"/>
                <a:gd name="T5" fmla="*/ 698729 h 1522842"/>
                <a:gd name="T6" fmla="*/ 1230222 w 1526318"/>
                <a:gd name="T7" fmla="*/ 0 h 1522842"/>
                <a:gd name="T8" fmla="*/ 3531357 w 1526318"/>
                <a:gd name="T9" fmla="*/ 0 h 1522842"/>
                <a:gd name="T10" fmla="*/ 3885377 w 1526318"/>
                <a:gd name="T11" fmla="*/ 353786 h 1522842"/>
                <a:gd name="T12" fmla="*/ 3885377 w 1526318"/>
                <a:gd name="T13" fmla="*/ 2520729 h 1522842"/>
                <a:gd name="T14" fmla="*/ 3186189 w 1526318"/>
                <a:gd name="T15" fmla="*/ 2520729 h 1522842"/>
                <a:gd name="T16" fmla="*/ 3195039 w 1526318"/>
                <a:gd name="T17" fmla="*/ 2069651 h 1522842"/>
                <a:gd name="T18" fmla="*/ 1416085 w 1526318"/>
                <a:gd name="T19" fmla="*/ 3873963 h 1522842"/>
                <a:gd name="T20" fmla="*/ 0 w 1526318"/>
                <a:gd name="T21" fmla="*/ 2476505 h 152284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26318"/>
                <a:gd name="T34" fmla="*/ 0 h 1522842"/>
                <a:gd name="T35" fmla="*/ 1526318 w 1526318"/>
                <a:gd name="T36" fmla="*/ 1522842 h 152284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26318" h="1522842">
                  <a:moveTo>
                    <a:pt x="0" y="973506"/>
                  </a:moveTo>
                  <a:lnTo>
                    <a:pt x="688409" y="274667"/>
                  </a:lnTo>
                  <a:lnTo>
                    <a:pt x="486753" y="274668"/>
                  </a:lnTo>
                  <a:cubicBezTo>
                    <a:pt x="322184" y="273509"/>
                    <a:pt x="321025" y="1159"/>
                    <a:pt x="483276" y="0"/>
                  </a:cubicBezTo>
                  <a:lnTo>
                    <a:pt x="1387246" y="0"/>
                  </a:lnTo>
                  <a:cubicBezTo>
                    <a:pt x="1461417" y="1158"/>
                    <a:pt x="1525160" y="61424"/>
                    <a:pt x="1526318" y="139072"/>
                  </a:cubicBezTo>
                  <a:lnTo>
                    <a:pt x="1526318" y="990890"/>
                  </a:lnTo>
                  <a:cubicBezTo>
                    <a:pt x="1525159" y="1234266"/>
                    <a:pt x="1252810" y="1216882"/>
                    <a:pt x="1251651" y="990890"/>
                  </a:cubicBezTo>
                  <a:lnTo>
                    <a:pt x="1255128" y="813573"/>
                  </a:lnTo>
                  <a:lnTo>
                    <a:pt x="556290" y="1522842"/>
                  </a:lnTo>
                  <a:lnTo>
                    <a:pt x="0" y="9735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</p:grpSp>
      <p:pic>
        <p:nvPicPr>
          <p:cNvPr id="80" name="Graphic 79" descr="Briefcase">
            <a:extLst>
              <a:ext uri="{FF2B5EF4-FFF2-40B4-BE49-F238E27FC236}">
                <a16:creationId xmlns:a16="http://schemas.microsoft.com/office/drawing/2014/main" id="{7A5F956A-CFBF-41E9-95C9-B47F02BA8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2663" y="444661"/>
            <a:ext cx="576064" cy="576064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D775D1D4-4742-48F5-B067-422DA5C630E9}"/>
              </a:ext>
            </a:extLst>
          </p:cNvPr>
          <p:cNvSpPr txBox="1"/>
          <p:nvPr/>
        </p:nvSpPr>
        <p:spPr>
          <a:xfrm>
            <a:off x="998727" y="452880"/>
            <a:ext cx="744188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500" b="1" dirty="0"/>
              <a:t>ขั้นตอนการนำเข้าและจัดทำข้อมูลงานระหว่างก่อสร้าง</a:t>
            </a:r>
            <a:endParaRPr lang="id-ID" sz="2500" b="1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BE7EBFBD-FBD4-46B5-83BD-F2AFEA22257C}"/>
              </a:ext>
            </a:extLst>
          </p:cNvPr>
          <p:cNvSpPr txBox="1"/>
          <p:nvPr/>
        </p:nvSpPr>
        <p:spPr>
          <a:xfrm>
            <a:off x="2241301" y="1095974"/>
            <a:ext cx="74418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>
                <a:solidFill>
                  <a:schemeClr val="tx2"/>
                </a:solidFill>
              </a:rPr>
              <a:t>2. กำหนดประเภทครุภัณฑ์ อายุการใช้งานของสินทรัพย์หลักและสินทรัพย์ย่อย เพื่อนำไปสร้าง</a:t>
            </a:r>
          </a:p>
          <a:p>
            <a:r>
              <a:rPr lang="th-TH" sz="2000" b="1" dirty="0">
                <a:solidFill>
                  <a:schemeClr val="tx2"/>
                </a:solidFill>
              </a:rPr>
              <a:t>(สท 01) และ (สท 11)ในระบบ </a:t>
            </a:r>
            <a:r>
              <a:rPr lang="en-US" sz="2000" b="1" dirty="0">
                <a:solidFill>
                  <a:schemeClr val="tx2"/>
                </a:solidFill>
              </a:rPr>
              <a:t>GFMIS</a:t>
            </a:r>
          </a:p>
          <a:p>
            <a:endParaRPr lang="id-ID" sz="2000" dirty="0">
              <a:solidFill>
                <a:schemeClr val="tx2"/>
              </a:solidFill>
            </a:endParaRPr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681047C5-43F5-47F0-B48D-6BA28D217AF5}"/>
              </a:ext>
            </a:extLst>
          </p:cNvPr>
          <p:cNvCxnSpPr>
            <a:cxnSpLocks/>
          </p:cNvCxnSpPr>
          <p:nvPr/>
        </p:nvCxnSpPr>
        <p:spPr>
          <a:xfrm>
            <a:off x="1106214" y="923053"/>
            <a:ext cx="6741549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E07EC93-FF02-0823-0328-7F702B94030C}"/>
              </a:ext>
            </a:extLst>
          </p:cNvPr>
          <p:cNvGrpSpPr/>
          <p:nvPr/>
        </p:nvGrpSpPr>
        <p:grpSpPr>
          <a:xfrm>
            <a:off x="457916" y="2210800"/>
            <a:ext cx="11008655" cy="3976483"/>
            <a:chOff x="0" y="0"/>
            <a:chExt cx="5939790" cy="298196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CC880840-B09F-5CF0-A987-728706E0323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9790" cy="298196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CB87D5D3-5D0C-5654-8EC1-6C4443E272CB}"/>
                </a:ext>
              </a:extLst>
            </p:cNvPr>
            <p:cNvSpPr/>
            <p:nvPr/>
          </p:nvSpPr>
          <p:spPr>
            <a:xfrm>
              <a:off x="2553195" y="255320"/>
              <a:ext cx="807085" cy="2701636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433545AD-F707-1411-8187-F98531AE1B51}"/>
                </a:ext>
              </a:extLst>
            </p:cNvPr>
            <p:cNvSpPr/>
            <p:nvPr/>
          </p:nvSpPr>
          <p:spPr>
            <a:xfrm>
              <a:off x="5201392" y="243444"/>
              <a:ext cx="729615" cy="1442852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1573071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600B2F60-1A42-A05E-CD24-6A22CA666D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Rectangle 13">
            <a:extLst>
              <a:ext uri="{FF2B5EF4-FFF2-40B4-BE49-F238E27FC236}">
                <a16:creationId xmlns:a16="http://schemas.microsoft.com/office/drawing/2014/main" id="{D53B2C54-F725-41D4-679B-29A5E31094AF}"/>
              </a:ext>
            </a:extLst>
          </p:cNvPr>
          <p:cNvSpPr/>
          <p:nvPr/>
        </p:nvSpPr>
        <p:spPr>
          <a:xfrm>
            <a:off x="0" y="4578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35" name="Rectangle 13">
            <a:extLst>
              <a:ext uri="{FF2B5EF4-FFF2-40B4-BE49-F238E27FC236}">
                <a16:creationId xmlns:a16="http://schemas.microsoft.com/office/drawing/2014/main" id="{F41B5264-9BEC-C647-E00D-E41B547CEC3A}"/>
              </a:ext>
            </a:extLst>
          </p:cNvPr>
          <p:cNvSpPr/>
          <p:nvPr/>
        </p:nvSpPr>
        <p:spPr>
          <a:xfrm>
            <a:off x="8176686" y="1716394"/>
            <a:ext cx="3700465" cy="374522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grpSp>
        <p:nvGrpSpPr>
          <p:cNvPr id="54" name="组合 6">
            <a:extLst>
              <a:ext uri="{FF2B5EF4-FFF2-40B4-BE49-F238E27FC236}">
                <a16:creationId xmlns:a16="http://schemas.microsoft.com/office/drawing/2014/main" id="{B2241953-381F-4A7F-9DAF-17D1B40B11C1}"/>
              </a:ext>
            </a:extLst>
          </p:cNvPr>
          <p:cNvGrpSpPr/>
          <p:nvPr/>
        </p:nvGrpSpPr>
        <p:grpSpPr>
          <a:xfrm rot="20725775">
            <a:off x="7572047" y="5744750"/>
            <a:ext cx="1569660" cy="820427"/>
            <a:chOff x="2933700" y="1820069"/>
            <a:chExt cx="6324600" cy="3217862"/>
          </a:xfrm>
        </p:grpSpPr>
        <p:sp>
          <p:nvSpPr>
            <p:cNvPr id="60" name="任意多边形 25">
              <a:extLst>
                <a:ext uri="{FF2B5EF4-FFF2-40B4-BE49-F238E27FC236}">
                  <a16:creationId xmlns:a16="http://schemas.microsoft.com/office/drawing/2014/main" id="{70D68A87-8E42-443E-A904-3BE190221A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3700" y="2713831"/>
              <a:ext cx="1549400" cy="1541463"/>
            </a:xfrm>
            <a:custGeom>
              <a:avLst/>
              <a:gdLst>
                <a:gd name="T0" fmla="*/ 1047327 w 971638"/>
                <a:gd name="T1" fmla="*/ 2460075 h 965868"/>
                <a:gd name="T2" fmla="*/ 304690 w 971638"/>
                <a:gd name="T3" fmla="*/ 1716218 h 965868"/>
                <a:gd name="T4" fmla="*/ 1728080 w 971638"/>
                <a:gd name="T5" fmla="*/ 290492 h 965868"/>
                <a:gd name="T6" fmla="*/ 2470715 w 971638"/>
                <a:gd name="T7" fmla="*/ 1034347 h 965868"/>
                <a:gd name="T8" fmla="*/ 1047327 w 971638"/>
                <a:gd name="T9" fmla="*/ 2460075 h 965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71638"/>
                <a:gd name="T16" fmla="*/ 0 h 965868"/>
                <a:gd name="T17" fmla="*/ 971638 w 971638"/>
                <a:gd name="T18" fmla="*/ 965868 h 9658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71638" h="965868">
                  <a:moveTo>
                    <a:pt x="411874" y="965868"/>
                  </a:moveTo>
                  <a:lnTo>
                    <a:pt x="119823" y="673817"/>
                  </a:lnTo>
                  <a:cubicBezTo>
                    <a:pt x="-253355" y="247329"/>
                    <a:pt x="333067" y="-220881"/>
                    <a:pt x="679588" y="114052"/>
                  </a:cubicBezTo>
                  <a:lnTo>
                    <a:pt x="971638" y="406102"/>
                  </a:lnTo>
                  <a:lnTo>
                    <a:pt x="411874" y="96586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1" name="任意多边形 27">
              <a:extLst>
                <a:ext uri="{FF2B5EF4-FFF2-40B4-BE49-F238E27FC236}">
                  <a16:creationId xmlns:a16="http://schemas.microsoft.com/office/drawing/2014/main" id="{2CAB1CE6-D639-4801-88CD-E5A6C57F9D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2688" y="3501231"/>
              <a:ext cx="1779587" cy="1536700"/>
            </a:xfrm>
            <a:custGeom>
              <a:avLst/>
              <a:gdLst>
                <a:gd name="T0" fmla="*/ 1440906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1 w 1116054"/>
                <a:gd name="T7" fmla="*/ 2159630 h 963129"/>
                <a:gd name="T8" fmla="*/ 2837613 w 1116054"/>
                <a:gd name="T9" fmla="*/ 1407299 h 963129"/>
                <a:gd name="T10" fmla="*/ 1440906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2" name="任意多边形 28">
              <a:extLst>
                <a:ext uri="{FF2B5EF4-FFF2-40B4-BE49-F238E27FC236}">
                  <a16:creationId xmlns:a16="http://schemas.microsoft.com/office/drawing/2014/main" id="{ACC940B1-420D-45CB-A729-48F5EA86F80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730750" y="2774156"/>
              <a:ext cx="1781175" cy="1535113"/>
            </a:xfrm>
            <a:custGeom>
              <a:avLst/>
              <a:gdLst>
                <a:gd name="T0" fmla="*/ 1443480 w 1116054"/>
                <a:gd name="T1" fmla="*/ 0 h 963129"/>
                <a:gd name="T2" fmla="*/ 0 w 1116054"/>
                <a:gd name="T3" fmla="*/ 1430892 h 963129"/>
                <a:gd name="T4" fmla="*/ 797012 w 1116054"/>
                <a:gd name="T5" fmla="*/ 2190501 h 963129"/>
                <a:gd name="T6" fmla="*/ 2089947 w 1116054"/>
                <a:gd name="T7" fmla="*/ 2155171 h 963129"/>
                <a:gd name="T8" fmla="*/ 2842680 w 1116054"/>
                <a:gd name="T9" fmla="*/ 1404396 h 963129"/>
                <a:gd name="T10" fmla="*/ 1443480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3" name="任意多边形 29">
              <a:extLst>
                <a:ext uri="{FF2B5EF4-FFF2-40B4-BE49-F238E27FC236}">
                  <a16:creationId xmlns:a16="http://schemas.microsoft.com/office/drawing/2014/main" id="{1D85D10A-E070-4187-B29A-D9A61E60A6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8975" y="3501231"/>
              <a:ext cx="1779588" cy="1536700"/>
            </a:xfrm>
            <a:custGeom>
              <a:avLst/>
              <a:gdLst>
                <a:gd name="T0" fmla="*/ 1440909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4 w 1116054"/>
                <a:gd name="T7" fmla="*/ 2159630 h 963129"/>
                <a:gd name="T8" fmla="*/ 2837617 w 1116054"/>
                <a:gd name="T9" fmla="*/ 1407299 h 963129"/>
                <a:gd name="T10" fmla="*/ 1440909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4" name="任意多边形 30">
              <a:extLst>
                <a:ext uri="{FF2B5EF4-FFF2-40B4-BE49-F238E27FC236}">
                  <a16:creationId xmlns:a16="http://schemas.microsoft.com/office/drawing/2014/main" id="{3B502753-8040-4AFD-A93A-DC5CE77F47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3075" y="1820069"/>
              <a:ext cx="2435225" cy="2428875"/>
            </a:xfrm>
            <a:custGeom>
              <a:avLst/>
              <a:gdLst>
                <a:gd name="T0" fmla="*/ 0 w 1526318"/>
                <a:gd name="T1" fmla="*/ 2476505 h 1522842"/>
                <a:gd name="T2" fmla="*/ 1752406 w 1526318"/>
                <a:gd name="T3" fmla="*/ 698726 h 1522842"/>
                <a:gd name="T4" fmla="*/ 1239073 w 1526318"/>
                <a:gd name="T5" fmla="*/ 698729 h 1522842"/>
                <a:gd name="T6" fmla="*/ 1230222 w 1526318"/>
                <a:gd name="T7" fmla="*/ 0 h 1522842"/>
                <a:gd name="T8" fmla="*/ 3531357 w 1526318"/>
                <a:gd name="T9" fmla="*/ 0 h 1522842"/>
                <a:gd name="T10" fmla="*/ 3885377 w 1526318"/>
                <a:gd name="T11" fmla="*/ 353786 h 1522842"/>
                <a:gd name="T12" fmla="*/ 3885377 w 1526318"/>
                <a:gd name="T13" fmla="*/ 2520729 h 1522842"/>
                <a:gd name="T14" fmla="*/ 3186189 w 1526318"/>
                <a:gd name="T15" fmla="*/ 2520729 h 1522842"/>
                <a:gd name="T16" fmla="*/ 3195039 w 1526318"/>
                <a:gd name="T17" fmla="*/ 2069651 h 1522842"/>
                <a:gd name="T18" fmla="*/ 1416085 w 1526318"/>
                <a:gd name="T19" fmla="*/ 3873963 h 1522842"/>
                <a:gd name="T20" fmla="*/ 0 w 1526318"/>
                <a:gd name="T21" fmla="*/ 2476505 h 152284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26318"/>
                <a:gd name="T34" fmla="*/ 0 h 1522842"/>
                <a:gd name="T35" fmla="*/ 1526318 w 1526318"/>
                <a:gd name="T36" fmla="*/ 1522842 h 152284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26318" h="1522842">
                  <a:moveTo>
                    <a:pt x="0" y="973506"/>
                  </a:moveTo>
                  <a:lnTo>
                    <a:pt x="688409" y="274667"/>
                  </a:lnTo>
                  <a:lnTo>
                    <a:pt x="486753" y="274668"/>
                  </a:lnTo>
                  <a:cubicBezTo>
                    <a:pt x="322184" y="273509"/>
                    <a:pt x="321025" y="1159"/>
                    <a:pt x="483276" y="0"/>
                  </a:cubicBezTo>
                  <a:lnTo>
                    <a:pt x="1387246" y="0"/>
                  </a:lnTo>
                  <a:cubicBezTo>
                    <a:pt x="1461417" y="1158"/>
                    <a:pt x="1525160" y="61424"/>
                    <a:pt x="1526318" y="139072"/>
                  </a:cubicBezTo>
                  <a:lnTo>
                    <a:pt x="1526318" y="990890"/>
                  </a:lnTo>
                  <a:cubicBezTo>
                    <a:pt x="1525159" y="1234266"/>
                    <a:pt x="1252810" y="1216882"/>
                    <a:pt x="1251651" y="990890"/>
                  </a:cubicBezTo>
                  <a:lnTo>
                    <a:pt x="1255128" y="813573"/>
                  </a:lnTo>
                  <a:lnTo>
                    <a:pt x="556290" y="1522842"/>
                  </a:lnTo>
                  <a:lnTo>
                    <a:pt x="0" y="9735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</p:grpSp>
      <p:pic>
        <p:nvPicPr>
          <p:cNvPr id="80" name="Graphic 79" descr="Briefcase">
            <a:extLst>
              <a:ext uri="{FF2B5EF4-FFF2-40B4-BE49-F238E27FC236}">
                <a16:creationId xmlns:a16="http://schemas.microsoft.com/office/drawing/2014/main" id="{7A5F956A-CFBF-41E9-95C9-B47F02BA8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2663" y="444661"/>
            <a:ext cx="576064" cy="576064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D775D1D4-4742-48F5-B067-422DA5C630E9}"/>
              </a:ext>
            </a:extLst>
          </p:cNvPr>
          <p:cNvSpPr txBox="1"/>
          <p:nvPr/>
        </p:nvSpPr>
        <p:spPr>
          <a:xfrm>
            <a:off x="998727" y="452880"/>
            <a:ext cx="744188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500" b="1" dirty="0"/>
              <a:t>ขั้นตอนการนำเข้าและจัดทำข้อมูลงานระหว่างก่อสร้าง</a:t>
            </a:r>
            <a:endParaRPr lang="id-ID" sz="2500" b="1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BE7EBFBD-FBD4-46B5-83BD-F2AFEA22257C}"/>
              </a:ext>
            </a:extLst>
          </p:cNvPr>
          <p:cNvSpPr txBox="1"/>
          <p:nvPr/>
        </p:nvSpPr>
        <p:spPr>
          <a:xfrm>
            <a:off x="998727" y="969221"/>
            <a:ext cx="8225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solidFill>
                  <a:schemeClr val="tx2"/>
                </a:solidFill>
              </a:rPr>
              <a:t>3. นำข้อมูลครุภัณฑ์บันทึกในระบบบริหารจัดการครุภัณฑ์และวัสดุ </a:t>
            </a:r>
            <a:r>
              <a:rPr lang="th-TH" sz="2000" b="1" dirty="0">
                <a:solidFill>
                  <a:srgbClr val="FF33CC"/>
                </a:solidFill>
              </a:rPr>
              <a:t>(โปรแกรมสีชมพู)</a:t>
            </a:r>
            <a:endParaRPr lang="id-ID" sz="2000" b="1" dirty="0">
              <a:solidFill>
                <a:srgbClr val="FF33CC"/>
              </a:solidFill>
            </a:endParaRPr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681047C5-43F5-47F0-B48D-6BA28D217AF5}"/>
              </a:ext>
            </a:extLst>
          </p:cNvPr>
          <p:cNvCxnSpPr>
            <a:cxnSpLocks/>
          </p:cNvCxnSpPr>
          <p:nvPr/>
        </p:nvCxnSpPr>
        <p:spPr>
          <a:xfrm>
            <a:off x="1106214" y="923053"/>
            <a:ext cx="6741549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8">
            <a:extLst>
              <a:ext uri="{FF2B5EF4-FFF2-40B4-BE49-F238E27FC236}">
                <a16:creationId xmlns:a16="http://schemas.microsoft.com/office/drawing/2014/main" id="{70FAA500-ED32-D757-9796-0025C6926D59}"/>
              </a:ext>
            </a:extLst>
          </p:cNvPr>
          <p:cNvSpPr txBox="1"/>
          <p:nvPr/>
        </p:nvSpPr>
        <p:spPr>
          <a:xfrm>
            <a:off x="8176687" y="1797784"/>
            <a:ext cx="3700464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หน่วยงาน</a:t>
            </a:r>
          </a:p>
          <a:p>
            <a:pPr algn="ctr"/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นำเข้าข้อมูล</a:t>
            </a:r>
            <a:r>
              <a:rPr lang="th-TH" b="1" u="sng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สินทรัพย์หลัก</a:t>
            </a:r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รายตัว</a:t>
            </a:r>
          </a:p>
          <a:p>
            <a:pPr algn="ctr"/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ผ่านระบบบริหารจัดการครุภัณฑ์</a:t>
            </a:r>
          </a:p>
          <a:p>
            <a:pPr algn="ctr"/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และวัสดุ (โปรแกรมสีชมพู) </a:t>
            </a:r>
          </a:p>
          <a:p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พร้อมแนบไฟล์เอกสาร ดังนี้</a:t>
            </a:r>
          </a:p>
          <a:p>
            <a:r>
              <a:rPr lang="th-TH" sz="16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1. รายงานผลการตรวจรับงวดสุดท้าย</a:t>
            </a:r>
          </a:p>
          <a:p>
            <a:r>
              <a:rPr lang="th-TH" sz="16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2. ใบตรวจรับ/ใบรับรองผลการปฏิบัติงาน</a:t>
            </a:r>
          </a:p>
          <a:p>
            <a:r>
              <a:rPr lang="th-TH" sz="16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3. ใบสั่งซื้อ/สั่งจ้าง</a:t>
            </a:r>
          </a:p>
          <a:p>
            <a:r>
              <a:rPr lang="th-TH" sz="16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4. ใบส่งของ/ใบแจ้งหนี้/ใบวางบิล</a:t>
            </a:r>
          </a:p>
          <a:p>
            <a:r>
              <a:rPr lang="th-TH" sz="16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5. สัญญาซื้อขาย/สัญญาจ้าง</a:t>
            </a:r>
          </a:p>
          <a:p>
            <a:endParaRPr lang="th-TH" sz="1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algn="ctr"/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โดยระบบกำหนดหมายเลขครุภัณฑ์</a:t>
            </a:r>
          </a:p>
          <a:p>
            <a:pPr algn="ctr"/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ให้อัตโนมัติ</a:t>
            </a:r>
            <a:endParaRPr lang="en-US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CEC0CCA7-6015-EDC1-6ADF-1856CA68C4D8}"/>
              </a:ext>
            </a:extLst>
          </p:cNvPr>
          <p:cNvGrpSpPr/>
          <p:nvPr/>
        </p:nvGrpSpPr>
        <p:grpSpPr>
          <a:xfrm>
            <a:off x="422663" y="1716393"/>
            <a:ext cx="7550239" cy="3871401"/>
            <a:chOff x="0" y="0"/>
            <a:chExt cx="5939790" cy="2981960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58F7C204-8720-EB2F-BC13-29A618CDDC2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9790" cy="298196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BB34EFD1-DE29-F1B7-CD74-1BD42FDAD2ED}"/>
                </a:ext>
              </a:extLst>
            </p:cNvPr>
            <p:cNvSpPr/>
            <p:nvPr/>
          </p:nvSpPr>
          <p:spPr>
            <a:xfrm>
              <a:off x="160317" y="243444"/>
              <a:ext cx="5142015" cy="2731325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1603294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32AB8D2B-DBC6-787D-87E0-3000921CB6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Rectangle 13">
            <a:extLst>
              <a:ext uri="{FF2B5EF4-FFF2-40B4-BE49-F238E27FC236}">
                <a16:creationId xmlns:a16="http://schemas.microsoft.com/office/drawing/2014/main" id="{E970B626-3FC9-3E20-697E-6333A8930186}"/>
              </a:ext>
            </a:extLst>
          </p:cNvPr>
          <p:cNvSpPr/>
          <p:nvPr/>
        </p:nvSpPr>
        <p:spPr>
          <a:xfrm>
            <a:off x="0" y="-1"/>
            <a:ext cx="12192000" cy="6857999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grpSp>
        <p:nvGrpSpPr>
          <p:cNvPr id="54" name="组合 6">
            <a:extLst>
              <a:ext uri="{FF2B5EF4-FFF2-40B4-BE49-F238E27FC236}">
                <a16:creationId xmlns:a16="http://schemas.microsoft.com/office/drawing/2014/main" id="{B2241953-381F-4A7F-9DAF-17D1B40B11C1}"/>
              </a:ext>
            </a:extLst>
          </p:cNvPr>
          <p:cNvGrpSpPr/>
          <p:nvPr/>
        </p:nvGrpSpPr>
        <p:grpSpPr>
          <a:xfrm rot="20725775">
            <a:off x="9031933" y="4825864"/>
            <a:ext cx="1569660" cy="820427"/>
            <a:chOff x="2933700" y="1820069"/>
            <a:chExt cx="6324600" cy="3217862"/>
          </a:xfrm>
        </p:grpSpPr>
        <p:sp>
          <p:nvSpPr>
            <p:cNvPr id="60" name="任意多边形 25">
              <a:extLst>
                <a:ext uri="{FF2B5EF4-FFF2-40B4-BE49-F238E27FC236}">
                  <a16:creationId xmlns:a16="http://schemas.microsoft.com/office/drawing/2014/main" id="{70D68A87-8E42-443E-A904-3BE190221A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3700" y="2713831"/>
              <a:ext cx="1549400" cy="1541463"/>
            </a:xfrm>
            <a:custGeom>
              <a:avLst/>
              <a:gdLst>
                <a:gd name="T0" fmla="*/ 1047327 w 971638"/>
                <a:gd name="T1" fmla="*/ 2460075 h 965868"/>
                <a:gd name="T2" fmla="*/ 304690 w 971638"/>
                <a:gd name="T3" fmla="*/ 1716218 h 965868"/>
                <a:gd name="T4" fmla="*/ 1728080 w 971638"/>
                <a:gd name="T5" fmla="*/ 290492 h 965868"/>
                <a:gd name="T6" fmla="*/ 2470715 w 971638"/>
                <a:gd name="T7" fmla="*/ 1034347 h 965868"/>
                <a:gd name="T8" fmla="*/ 1047327 w 971638"/>
                <a:gd name="T9" fmla="*/ 2460075 h 96586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971638"/>
                <a:gd name="T16" fmla="*/ 0 h 965868"/>
                <a:gd name="T17" fmla="*/ 971638 w 971638"/>
                <a:gd name="T18" fmla="*/ 965868 h 96586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971638" h="965868">
                  <a:moveTo>
                    <a:pt x="411874" y="965868"/>
                  </a:moveTo>
                  <a:lnTo>
                    <a:pt x="119823" y="673817"/>
                  </a:lnTo>
                  <a:cubicBezTo>
                    <a:pt x="-253355" y="247329"/>
                    <a:pt x="333067" y="-220881"/>
                    <a:pt x="679588" y="114052"/>
                  </a:cubicBezTo>
                  <a:lnTo>
                    <a:pt x="971638" y="406102"/>
                  </a:lnTo>
                  <a:lnTo>
                    <a:pt x="411874" y="965868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1" name="任意多边形 27">
              <a:extLst>
                <a:ext uri="{FF2B5EF4-FFF2-40B4-BE49-F238E27FC236}">
                  <a16:creationId xmlns:a16="http://schemas.microsoft.com/office/drawing/2014/main" id="{2CAB1CE6-D639-4801-88CD-E5A6C57F9D4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22688" y="3501231"/>
              <a:ext cx="1779587" cy="1536700"/>
            </a:xfrm>
            <a:custGeom>
              <a:avLst/>
              <a:gdLst>
                <a:gd name="T0" fmla="*/ 1440906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1 w 1116054"/>
                <a:gd name="T7" fmla="*/ 2159630 h 963129"/>
                <a:gd name="T8" fmla="*/ 2837613 w 1116054"/>
                <a:gd name="T9" fmla="*/ 1407299 h 963129"/>
                <a:gd name="T10" fmla="*/ 1440906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2" name="任意多边形 28">
              <a:extLst>
                <a:ext uri="{FF2B5EF4-FFF2-40B4-BE49-F238E27FC236}">
                  <a16:creationId xmlns:a16="http://schemas.microsoft.com/office/drawing/2014/main" id="{ACC940B1-420D-45CB-A729-48F5EA86F80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V="1">
              <a:off x="4730750" y="2774156"/>
              <a:ext cx="1781175" cy="1535113"/>
            </a:xfrm>
            <a:custGeom>
              <a:avLst/>
              <a:gdLst>
                <a:gd name="T0" fmla="*/ 1443480 w 1116054"/>
                <a:gd name="T1" fmla="*/ 0 h 963129"/>
                <a:gd name="T2" fmla="*/ 0 w 1116054"/>
                <a:gd name="T3" fmla="*/ 1430892 h 963129"/>
                <a:gd name="T4" fmla="*/ 797012 w 1116054"/>
                <a:gd name="T5" fmla="*/ 2190501 h 963129"/>
                <a:gd name="T6" fmla="*/ 2089947 w 1116054"/>
                <a:gd name="T7" fmla="*/ 2155171 h 963129"/>
                <a:gd name="T8" fmla="*/ 2842680 w 1116054"/>
                <a:gd name="T9" fmla="*/ 1404396 h 963129"/>
                <a:gd name="T10" fmla="*/ 1443480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3" name="任意多边形 29">
              <a:extLst>
                <a:ext uri="{FF2B5EF4-FFF2-40B4-BE49-F238E27FC236}">
                  <a16:creationId xmlns:a16="http://schemas.microsoft.com/office/drawing/2014/main" id="{1D85D10A-E070-4187-B29A-D9A61E60A6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68975" y="3501231"/>
              <a:ext cx="1779588" cy="1536700"/>
            </a:xfrm>
            <a:custGeom>
              <a:avLst/>
              <a:gdLst>
                <a:gd name="T0" fmla="*/ 1440909 w 1116054"/>
                <a:gd name="T1" fmla="*/ 0 h 963129"/>
                <a:gd name="T2" fmla="*/ 0 w 1116054"/>
                <a:gd name="T3" fmla="*/ 1433852 h 963129"/>
                <a:gd name="T4" fmla="*/ 795592 w 1116054"/>
                <a:gd name="T5" fmla="*/ 2195033 h 963129"/>
                <a:gd name="T6" fmla="*/ 2086224 w 1116054"/>
                <a:gd name="T7" fmla="*/ 2159630 h 963129"/>
                <a:gd name="T8" fmla="*/ 2837617 w 1116054"/>
                <a:gd name="T9" fmla="*/ 1407299 h 963129"/>
                <a:gd name="T10" fmla="*/ 1440909 w 1116054"/>
                <a:gd name="T11" fmla="*/ 0 h 9631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1116054"/>
                <a:gd name="T19" fmla="*/ 0 h 963129"/>
                <a:gd name="T20" fmla="*/ 1116054 w 1116054"/>
                <a:gd name="T21" fmla="*/ 963129 h 963129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1116054" h="963129">
                  <a:moveTo>
                    <a:pt x="566719" y="0"/>
                  </a:moveTo>
                  <a:lnTo>
                    <a:pt x="0" y="563242"/>
                  </a:lnTo>
                  <a:lnTo>
                    <a:pt x="312912" y="862247"/>
                  </a:lnTo>
                  <a:cubicBezTo>
                    <a:pt x="492547" y="1017544"/>
                    <a:pt x="686090" y="978141"/>
                    <a:pt x="820526" y="848340"/>
                  </a:cubicBezTo>
                  <a:lnTo>
                    <a:pt x="1116054" y="552812"/>
                  </a:lnTo>
                  <a:lnTo>
                    <a:pt x="566719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  <p:sp>
          <p:nvSpPr>
            <p:cNvPr id="64" name="任意多边形 30">
              <a:extLst>
                <a:ext uri="{FF2B5EF4-FFF2-40B4-BE49-F238E27FC236}">
                  <a16:creationId xmlns:a16="http://schemas.microsoft.com/office/drawing/2014/main" id="{3B502753-8040-4AFD-A93A-DC5CE77F47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23075" y="1820069"/>
              <a:ext cx="2435225" cy="2428875"/>
            </a:xfrm>
            <a:custGeom>
              <a:avLst/>
              <a:gdLst>
                <a:gd name="T0" fmla="*/ 0 w 1526318"/>
                <a:gd name="T1" fmla="*/ 2476505 h 1522842"/>
                <a:gd name="T2" fmla="*/ 1752406 w 1526318"/>
                <a:gd name="T3" fmla="*/ 698726 h 1522842"/>
                <a:gd name="T4" fmla="*/ 1239073 w 1526318"/>
                <a:gd name="T5" fmla="*/ 698729 h 1522842"/>
                <a:gd name="T6" fmla="*/ 1230222 w 1526318"/>
                <a:gd name="T7" fmla="*/ 0 h 1522842"/>
                <a:gd name="T8" fmla="*/ 3531357 w 1526318"/>
                <a:gd name="T9" fmla="*/ 0 h 1522842"/>
                <a:gd name="T10" fmla="*/ 3885377 w 1526318"/>
                <a:gd name="T11" fmla="*/ 353786 h 1522842"/>
                <a:gd name="T12" fmla="*/ 3885377 w 1526318"/>
                <a:gd name="T13" fmla="*/ 2520729 h 1522842"/>
                <a:gd name="T14" fmla="*/ 3186189 w 1526318"/>
                <a:gd name="T15" fmla="*/ 2520729 h 1522842"/>
                <a:gd name="T16" fmla="*/ 3195039 w 1526318"/>
                <a:gd name="T17" fmla="*/ 2069651 h 1522842"/>
                <a:gd name="T18" fmla="*/ 1416085 w 1526318"/>
                <a:gd name="T19" fmla="*/ 3873963 h 1522842"/>
                <a:gd name="T20" fmla="*/ 0 w 1526318"/>
                <a:gd name="T21" fmla="*/ 2476505 h 152284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526318"/>
                <a:gd name="T34" fmla="*/ 0 h 1522842"/>
                <a:gd name="T35" fmla="*/ 1526318 w 1526318"/>
                <a:gd name="T36" fmla="*/ 1522842 h 1522842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526318" h="1522842">
                  <a:moveTo>
                    <a:pt x="0" y="973506"/>
                  </a:moveTo>
                  <a:lnTo>
                    <a:pt x="688409" y="274667"/>
                  </a:lnTo>
                  <a:lnTo>
                    <a:pt x="486753" y="274668"/>
                  </a:lnTo>
                  <a:cubicBezTo>
                    <a:pt x="322184" y="273509"/>
                    <a:pt x="321025" y="1159"/>
                    <a:pt x="483276" y="0"/>
                  </a:cubicBezTo>
                  <a:lnTo>
                    <a:pt x="1387246" y="0"/>
                  </a:lnTo>
                  <a:cubicBezTo>
                    <a:pt x="1461417" y="1158"/>
                    <a:pt x="1525160" y="61424"/>
                    <a:pt x="1526318" y="139072"/>
                  </a:cubicBezTo>
                  <a:lnTo>
                    <a:pt x="1526318" y="990890"/>
                  </a:lnTo>
                  <a:cubicBezTo>
                    <a:pt x="1525159" y="1234266"/>
                    <a:pt x="1252810" y="1216882"/>
                    <a:pt x="1251651" y="990890"/>
                  </a:cubicBezTo>
                  <a:lnTo>
                    <a:pt x="1255128" y="813573"/>
                  </a:lnTo>
                  <a:lnTo>
                    <a:pt x="556290" y="1522842"/>
                  </a:lnTo>
                  <a:lnTo>
                    <a:pt x="0" y="9735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IBM Plex Sans Thai" panose="020B0503050203000203" pitchFamily="34" charset="-34"/>
              </a:endParaRPr>
            </a:p>
          </p:txBody>
        </p:sp>
      </p:grpSp>
      <p:pic>
        <p:nvPicPr>
          <p:cNvPr id="80" name="Graphic 79" descr="Briefcase">
            <a:extLst>
              <a:ext uri="{FF2B5EF4-FFF2-40B4-BE49-F238E27FC236}">
                <a16:creationId xmlns:a16="http://schemas.microsoft.com/office/drawing/2014/main" id="{7A5F956A-CFBF-41E9-95C9-B47F02BA89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2663" y="444661"/>
            <a:ext cx="576064" cy="576064"/>
          </a:xfrm>
          <a:prstGeom prst="rect">
            <a:avLst/>
          </a:prstGeom>
        </p:spPr>
      </p:pic>
      <p:sp>
        <p:nvSpPr>
          <p:cNvPr id="82" name="TextBox 81">
            <a:extLst>
              <a:ext uri="{FF2B5EF4-FFF2-40B4-BE49-F238E27FC236}">
                <a16:creationId xmlns:a16="http://schemas.microsoft.com/office/drawing/2014/main" id="{D775D1D4-4742-48F5-B067-422DA5C630E9}"/>
              </a:ext>
            </a:extLst>
          </p:cNvPr>
          <p:cNvSpPr txBox="1"/>
          <p:nvPr/>
        </p:nvSpPr>
        <p:spPr>
          <a:xfrm>
            <a:off x="998727" y="452880"/>
            <a:ext cx="744188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500" b="1" dirty="0"/>
              <a:t>ขั้นตอนการนำเข้าและจัดทำข้อมูลงานระหว่างก่อสร้าง</a:t>
            </a:r>
            <a:endParaRPr lang="id-ID" sz="2500" b="1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BE7EBFBD-FBD4-46B5-83BD-F2AFEA22257C}"/>
              </a:ext>
            </a:extLst>
          </p:cNvPr>
          <p:cNvSpPr txBox="1"/>
          <p:nvPr/>
        </p:nvSpPr>
        <p:spPr>
          <a:xfrm>
            <a:off x="998726" y="969221"/>
            <a:ext cx="89591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dirty="0">
                <a:solidFill>
                  <a:schemeClr val="tx2"/>
                </a:solidFill>
              </a:rPr>
              <a:t>4. ล้างงานระหว่างก่อสร้างในระบบ </a:t>
            </a:r>
            <a:r>
              <a:rPr lang="en-US" sz="2000" dirty="0">
                <a:solidFill>
                  <a:schemeClr val="tx2"/>
                </a:solidFill>
              </a:rPr>
              <a:t>GFMIS</a:t>
            </a:r>
            <a:r>
              <a:rPr lang="th-TH" sz="2000" dirty="0">
                <a:solidFill>
                  <a:schemeClr val="tx2"/>
                </a:solidFill>
              </a:rPr>
              <a:t> ให้เรียบร้อยแล้ว</a:t>
            </a:r>
          </a:p>
          <a:p>
            <a:r>
              <a:rPr lang="th-TH" sz="2000" dirty="0">
                <a:solidFill>
                  <a:schemeClr val="tx2"/>
                </a:solidFill>
              </a:rPr>
              <a:t>เพื่อ</a:t>
            </a:r>
            <a:r>
              <a:rPr lang="th-TH" sz="2000" b="1" u="sng" dirty="0">
                <a:solidFill>
                  <a:schemeClr val="tx2"/>
                </a:solidFill>
              </a:rPr>
              <a:t>เพิ่มครุภัณฑ์ย่อย</a:t>
            </a:r>
            <a:r>
              <a:rPr lang="th-TH" sz="2000" dirty="0">
                <a:solidFill>
                  <a:schemeClr val="tx2"/>
                </a:solidFill>
              </a:rPr>
              <a:t>ในระบบบริหารจัดการครุภัณฑ์และวัสดุ </a:t>
            </a:r>
            <a:r>
              <a:rPr lang="th-TH" sz="2000" b="1" dirty="0">
                <a:solidFill>
                  <a:srgbClr val="FF33CC"/>
                </a:solidFill>
              </a:rPr>
              <a:t>(โปรแกรมสีชมพู)</a:t>
            </a:r>
            <a:endParaRPr lang="id-ID" sz="2000" b="1" dirty="0">
              <a:solidFill>
                <a:srgbClr val="FF33CC"/>
              </a:solidFill>
            </a:endParaRPr>
          </a:p>
        </p:txBody>
      </p: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681047C5-43F5-47F0-B48D-6BA28D217AF5}"/>
              </a:ext>
            </a:extLst>
          </p:cNvPr>
          <p:cNvCxnSpPr>
            <a:cxnSpLocks/>
          </p:cNvCxnSpPr>
          <p:nvPr/>
        </p:nvCxnSpPr>
        <p:spPr>
          <a:xfrm>
            <a:off x="1106214" y="923053"/>
            <a:ext cx="6741549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25">
            <a:extLst>
              <a:ext uri="{FF2B5EF4-FFF2-40B4-BE49-F238E27FC236}">
                <a16:creationId xmlns:a16="http://schemas.microsoft.com/office/drawing/2014/main" id="{DB1E15E7-DD39-14B9-C4F0-A9046CFCDD9A}"/>
              </a:ext>
            </a:extLst>
          </p:cNvPr>
          <p:cNvGrpSpPr/>
          <p:nvPr/>
        </p:nvGrpSpPr>
        <p:grpSpPr>
          <a:xfrm>
            <a:off x="250246" y="1681905"/>
            <a:ext cx="11454073" cy="4464895"/>
            <a:chOff x="0" y="0"/>
            <a:chExt cx="5939790" cy="2051685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7E42D7BC-1567-E632-F25B-C8D1BDF3810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9790" cy="205168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8" name="Rectangle: Rounded Corners 27">
              <a:extLst>
                <a:ext uri="{FF2B5EF4-FFF2-40B4-BE49-F238E27FC236}">
                  <a16:creationId xmlns:a16="http://schemas.microsoft.com/office/drawing/2014/main" id="{2B0BAF02-788F-183C-073E-31AD2AD768C1}"/>
                </a:ext>
              </a:extLst>
            </p:cNvPr>
            <p:cNvSpPr/>
            <p:nvPr/>
          </p:nvSpPr>
          <p:spPr>
            <a:xfrm>
              <a:off x="4263242" y="148442"/>
              <a:ext cx="504346" cy="1086592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1061461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/>
      <p:bldP spid="8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C866196-3BF5-48D7-B24B-2E071D9F776A}"/>
              </a:ext>
            </a:extLst>
          </p:cNvPr>
          <p:cNvSpPr txBox="1"/>
          <p:nvPr/>
        </p:nvSpPr>
        <p:spPr>
          <a:xfrm>
            <a:off x="997571" y="473795"/>
            <a:ext cx="61897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000" b="1" dirty="0">
                <a:latin typeface="IBM Plex Sans Thai" panose="020B0503050203000203" pitchFamily="34" charset="-34"/>
              </a:rPr>
              <a:t>รายงานในระบบ </a:t>
            </a:r>
            <a:r>
              <a:rPr lang="en-US" sz="3000" b="1" dirty="0">
                <a:latin typeface="IBM Plex Sans Thai" panose="020B0503050203000203" pitchFamily="34" charset="-34"/>
              </a:rPr>
              <a:t>New GFMIS Thai</a:t>
            </a:r>
            <a:endParaRPr lang="th-TH" sz="3000" b="1" dirty="0">
              <a:latin typeface="IBM Plex Sans Thai" panose="020B0503050203000203" pitchFamily="34" charset="-34"/>
            </a:endParaRPr>
          </a:p>
          <a:p>
            <a:r>
              <a:rPr lang="th-TH" sz="3000" b="1" dirty="0">
                <a:latin typeface="IBM Plex Sans Thai" panose="020B0503050203000203" pitchFamily="34" charset="-34"/>
              </a:rPr>
              <a:t>ที่ใช้ในการตรวจสอบข้อมูลสินทรัพย์</a:t>
            </a:r>
            <a:endParaRPr lang="id-ID" sz="3000" b="1" dirty="0">
              <a:latin typeface="IBM Plex Sans Thai" panose="020B0503050203000203" pitchFamily="34" charset="-3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114C56-78B3-4192-BF3A-33EB59671B94}"/>
              </a:ext>
            </a:extLst>
          </p:cNvPr>
          <p:cNvSpPr txBox="1"/>
          <p:nvPr/>
        </p:nvSpPr>
        <p:spPr>
          <a:xfrm>
            <a:off x="1060502" y="1585815"/>
            <a:ext cx="3293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solidFill>
                  <a:schemeClr val="tx2"/>
                </a:solidFill>
              </a:rPr>
              <a:t>ประกอบด้วย 4 รายงาน ดังนี้</a:t>
            </a:r>
            <a:endParaRPr lang="id-ID" dirty="0">
              <a:solidFill>
                <a:schemeClr val="tx2"/>
              </a:solidFill>
            </a:endParaRPr>
          </a:p>
        </p:txBody>
      </p:sp>
      <p:sp>
        <p:nvSpPr>
          <p:cNvPr id="10" name="TextBox 6">
            <a:extLst>
              <a:ext uri="{FF2B5EF4-FFF2-40B4-BE49-F238E27FC236}">
                <a16:creationId xmlns:a16="http://schemas.microsoft.com/office/drawing/2014/main" id="{C5A35B0B-8ECA-4E50-BFEA-1C4648EB9B45}"/>
              </a:ext>
            </a:extLst>
          </p:cNvPr>
          <p:cNvSpPr txBox="1"/>
          <p:nvPr/>
        </p:nvSpPr>
        <p:spPr>
          <a:xfrm>
            <a:off x="324999" y="4157438"/>
            <a:ext cx="3071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01</a:t>
            </a:r>
          </a:p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รายงานการบันทึกรับสินทรัพย์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163A320-2161-4D32-80A5-8AC0AB15FCFF}"/>
              </a:ext>
            </a:extLst>
          </p:cNvPr>
          <p:cNvSpPr/>
          <p:nvPr/>
        </p:nvSpPr>
        <p:spPr>
          <a:xfrm>
            <a:off x="496032" y="5106902"/>
            <a:ext cx="2703786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1600" dirty="0"/>
              <a:t>ใช้สำหรับการตรวจสอบ</a:t>
            </a:r>
          </a:p>
          <a:p>
            <a:pPr algn="ctr"/>
            <a:r>
              <a:rPr lang="th-TH" sz="1600" dirty="0"/>
              <a:t>การได้มาของสินทรัพย์</a:t>
            </a:r>
            <a:endParaRPr lang="id-ID" sz="1600" dirty="0"/>
          </a:p>
        </p:txBody>
      </p:sp>
      <p:sp>
        <p:nvSpPr>
          <p:cNvPr id="12" name="TextBox 6">
            <a:extLst>
              <a:ext uri="{FF2B5EF4-FFF2-40B4-BE49-F238E27FC236}">
                <a16:creationId xmlns:a16="http://schemas.microsoft.com/office/drawing/2014/main" id="{43E7CF98-03F6-4F43-BDA9-7180EFA41904}"/>
              </a:ext>
            </a:extLst>
          </p:cNvPr>
          <p:cNvSpPr txBox="1"/>
          <p:nvPr/>
        </p:nvSpPr>
        <p:spPr>
          <a:xfrm>
            <a:off x="3427663" y="4166384"/>
            <a:ext cx="262123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02</a:t>
            </a:r>
          </a:p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รายงานการโอน</a:t>
            </a:r>
          </a:p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สินทรัพย์ภายในหน่วยงาน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D0223EB-04C0-4582-81DD-10637A45FA05}"/>
              </a:ext>
            </a:extLst>
          </p:cNvPr>
          <p:cNvSpPr/>
          <p:nvPr/>
        </p:nvSpPr>
        <p:spPr>
          <a:xfrm>
            <a:off x="3420357" y="5087519"/>
            <a:ext cx="2703786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1600" dirty="0"/>
              <a:t>ใช้สำหรับตรวจสอบ</a:t>
            </a:r>
          </a:p>
          <a:p>
            <a:pPr algn="ctr"/>
            <a:r>
              <a:rPr lang="th-TH" sz="1600" dirty="0"/>
              <a:t>รายการที่หน่วยงานโอนสินทรัพย์</a:t>
            </a:r>
            <a:endParaRPr lang="id-ID" sz="1600" dirty="0"/>
          </a:p>
        </p:txBody>
      </p:sp>
      <p:sp>
        <p:nvSpPr>
          <p:cNvPr id="14" name="TextBox 6">
            <a:extLst>
              <a:ext uri="{FF2B5EF4-FFF2-40B4-BE49-F238E27FC236}">
                <a16:creationId xmlns:a16="http://schemas.microsoft.com/office/drawing/2014/main" id="{467F698D-1C15-4E25-85FD-1AA9E6B2EABA}"/>
              </a:ext>
            </a:extLst>
          </p:cNvPr>
          <p:cNvSpPr txBox="1"/>
          <p:nvPr/>
        </p:nvSpPr>
        <p:spPr>
          <a:xfrm>
            <a:off x="6314005" y="4166888"/>
            <a:ext cx="25394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03</a:t>
            </a:r>
          </a:p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</a:t>
            </a:r>
          </a:p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การตัดจำหน่ายสินทรัพย์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996EB94-B07F-4A11-B089-5C5BCEB52DF7}"/>
              </a:ext>
            </a:extLst>
          </p:cNvPr>
          <p:cNvSpPr/>
          <p:nvPr/>
        </p:nvSpPr>
        <p:spPr>
          <a:xfrm>
            <a:off x="6332522" y="5087519"/>
            <a:ext cx="2703786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1600" dirty="0"/>
              <a:t>ใช้สำหรับตรวจสอบ</a:t>
            </a:r>
          </a:p>
          <a:p>
            <a:pPr algn="ctr"/>
            <a:r>
              <a:rPr lang="th-TH" sz="1600" dirty="0"/>
              <a:t>รายการสินทรัพย์ที่ตัดจำหน่าย</a:t>
            </a:r>
          </a:p>
          <a:p>
            <a:pPr algn="ctr"/>
            <a:r>
              <a:rPr lang="th-TH" sz="1600" dirty="0"/>
              <a:t>ออกจากระบบ </a:t>
            </a:r>
            <a:r>
              <a:rPr lang="en-US" sz="1600" dirty="0"/>
              <a:t>New GFMIS Thai</a:t>
            </a:r>
            <a:endParaRPr lang="id-ID" sz="1600" dirty="0"/>
          </a:p>
        </p:txBody>
      </p:sp>
      <p:pic>
        <p:nvPicPr>
          <p:cNvPr id="16" name="Graphic 15" descr="Upward trend">
            <a:extLst>
              <a:ext uri="{FF2B5EF4-FFF2-40B4-BE49-F238E27FC236}">
                <a16:creationId xmlns:a16="http://schemas.microsoft.com/office/drawing/2014/main" id="{400F84FD-AA77-4D2C-82AC-7D0FD5BD01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476489" y="2787269"/>
            <a:ext cx="768696" cy="768696"/>
          </a:xfrm>
          <a:prstGeom prst="rect">
            <a:avLst/>
          </a:prstGeom>
        </p:spPr>
      </p:pic>
      <p:pic>
        <p:nvPicPr>
          <p:cNvPr id="17" name="Graphic 16" descr="Head with Gears">
            <a:extLst>
              <a:ext uri="{FF2B5EF4-FFF2-40B4-BE49-F238E27FC236}">
                <a16:creationId xmlns:a16="http://schemas.microsoft.com/office/drawing/2014/main" id="{0519B98F-E130-459D-A667-28B10644EA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353544" y="2869381"/>
            <a:ext cx="769471" cy="769471"/>
          </a:xfrm>
          <a:prstGeom prst="rect">
            <a:avLst/>
          </a:prstGeom>
        </p:spPr>
      </p:pic>
      <p:pic>
        <p:nvPicPr>
          <p:cNvPr id="18" name="Graphic 17" descr="Pie chart">
            <a:extLst>
              <a:ext uri="{FF2B5EF4-FFF2-40B4-BE49-F238E27FC236}">
                <a16:creationId xmlns:a16="http://schemas.microsoft.com/office/drawing/2014/main" id="{CB452479-3F00-4930-9411-37AC5399524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278421" y="2910137"/>
            <a:ext cx="749752" cy="749752"/>
          </a:xfrm>
          <a:prstGeom prst="rect">
            <a:avLst/>
          </a:prstGeom>
        </p:spPr>
      </p:pic>
      <p:pic>
        <p:nvPicPr>
          <p:cNvPr id="20" name="Graphic 19" descr="Bullseye">
            <a:extLst>
              <a:ext uri="{FF2B5EF4-FFF2-40B4-BE49-F238E27FC236}">
                <a16:creationId xmlns:a16="http://schemas.microsoft.com/office/drawing/2014/main" id="{CCD7FB37-4037-F831-DCCD-A985A8870F2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001761" y="2934407"/>
            <a:ext cx="569218" cy="569218"/>
          </a:xfrm>
          <a:prstGeom prst="rect">
            <a:avLst/>
          </a:prstGeom>
        </p:spPr>
      </p:pic>
      <p:sp>
        <p:nvSpPr>
          <p:cNvPr id="21" name="Rectangle 10">
            <a:extLst>
              <a:ext uri="{FF2B5EF4-FFF2-40B4-BE49-F238E27FC236}">
                <a16:creationId xmlns:a16="http://schemas.microsoft.com/office/drawing/2014/main" id="{9727044B-89DB-D0D1-C95A-C7195CC8FFB8}"/>
              </a:ext>
            </a:extLst>
          </p:cNvPr>
          <p:cNvSpPr/>
          <p:nvPr/>
        </p:nvSpPr>
        <p:spPr>
          <a:xfrm>
            <a:off x="9890326" y="2856910"/>
            <a:ext cx="792088" cy="7260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Rectangle 10">
            <a:extLst>
              <a:ext uri="{FF2B5EF4-FFF2-40B4-BE49-F238E27FC236}">
                <a16:creationId xmlns:a16="http://schemas.microsoft.com/office/drawing/2014/main" id="{76B9505C-609D-78E1-C999-5B9B96C28260}"/>
              </a:ext>
            </a:extLst>
          </p:cNvPr>
          <p:cNvSpPr/>
          <p:nvPr/>
        </p:nvSpPr>
        <p:spPr>
          <a:xfrm>
            <a:off x="7160004" y="2858092"/>
            <a:ext cx="792088" cy="7260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Rectangle 10">
            <a:extLst>
              <a:ext uri="{FF2B5EF4-FFF2-40B4-BE49-F238E27FC236}">
                <a16:creationId xmlns:a16="http://schemas.microsoft.com/office/drawing/2014/main" id="{FA800D38-9CDF-FFD5-D94A-122F8AE4FC0A}"/>
              </a:ext>
            </a:extLst>
          </p:cNvPr>
          <p:cNvSpPr/>
          <p:nvPr/>
        </p:nvSpPr>
        <p:spPr>
          <a:xfrm>
            <a:off x="4342234" y="2829965"/>
            <a:ext cx="792088" cy="7260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Rectangle 10">
            <a:extLst>
              <a:ext uri="{FF2B5EF4-FFF2-40B4-BE49-F238E27FC236}">
                <a16:creationId xmlns:a16="http://schemas.microsoft.com/office/drawing/2014/main" id="{0A736748-0EA0-3404-E66C-DA1AEBB7AD22}"/>
              </a:ext>
            </a:extLst>
          </p:cNvPr>
          <p:cNvSpPr/>
          <p:nvPr/>
        </p:nvSpPr>
        <p:spPr>
          <a:xfrm>
            <a:off x="1451881" y="2829965"/>
            <a:ext cx="792088" cy="726000"/>
          </a:xfrm>
          <a:prstGeom prst="rect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TextBox 6">
            <a:extLst>
              <a:ext uri="{FF2B5EF4-FFF2-40B4-BE49-F238E27FC236}">
                <a16:creationId xmlns:a16="http://schemas.microsoft.com/office/drawing/2014/main" id="{E494C814-6D63-EE33-886C-AE2E856D9727}"/>
              </a:ext>
            </a:extLst>
          </p:cNvPr>
          <p:cNvSpPr txBox="1"/>
          <p:nvPr/>
        </p:nvSpPr>
        <p:spPr>
          <a:xfrm>
            <a:off x="8982968" y="4166383"/>
            <a:ext cx="26068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04</a:t>
            </a:r>
          </a:p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รายงานสินทรัพย์คงเหลือ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A179D18-015C-450F-6FF7-4F602771469F}"/>
              </a:ext>
            </a:extLst>
          </p:cNvPr>
          <p:cNvSpPr/>
          <p:nvPr/>
        </p:nvSpPr>
        <p:spPr>
          <a:xfrm>
            <a:off x="9057421" y="5087519"/>
            <a:ext cx="2842238" cy="107721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1600" dirty="0"/>
              <a:t>ใช้สำหรับตรวจสอบ</a:t>
            </a:r>
          </a:p>
          <a:p>
            <a:pPr algn="ctr"/>
            <a:r>
              <a:rPr lang="th-TH" sz="1600" dirty="0"/>
              <a:t>รายการกับรายงานสินทรัพย์คงเหลือ</a:t>
            </a:r>
          </a:p>
          <a:p>
            <a:pPr algn="ctr"/>
            <a:r>
              <a:rPr lang="th-TH" sz="1600" dirty="0"/>
              <a:t>ในระบบบริหารจัดการครุภัณฑ์ (โปรแกรมสีชมพู)</a:t>
            </a:r>
            <a:endParaRPr lang="id-ID" sz="1600" dirty="0"/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E799EA3-EA19-0919-7503-603CC4C9BB18}"/>
              </a:ext>
            </a:extLst>
          </p:cNvPr>
          <p:cNvCxnSpPr>
            <a:cxnSpLocks/>
          </p:cNvCxnSpPr>
          <p:nvPr/>
        </p:nvCxnSpPr>
        <p:spPr>
          <a:xfrm>
            <a:off x="1136364" y="1458710"/>
            <a:ext cx="5420744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>
            <a:extLst>
              <a:ext uri="{FF2B5EF4-FFF2-40B4-BE49-F238E27FC236}">
                <a16:creationId xmlns:a16="http://schemas.microsoft.com/office/drawing/2014/main" id="{4D0F1C82-0741-6BBA-9A0B-E9AD9409D95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703" y="2344410"/>
            <a:ext cx="1864268" cy="170580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EC07F46-0D69-EA9C-5497-FAD84F8A2978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467" y="2297700"/>
            <a:ext cx="1790529" cy="179052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7FB1B12-5123-93EF-FC56-56D2D29EF42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584" y="2203571"/>
            <a:ext cx="1928948" cy="193609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E78A2B3-C4F4-0A2A-CFB3-6E731CB3DAA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1895" y="2228490"/>
            <a:ext cx="1928948" cy="1928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616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4" descr="A group of people sitting around a table&#10;&#10;Description automatically generated with medium confidence">
            <a:extLst>
              <a:ext uri="{FF2B5EF4-FFF2-40B4-BE49-F238E27FC236}">
                <a16:creationId xmlns:a16="http://schemas.microsoft.com/office/drawing/2014/main" id="{A374CA25-11FC-35A5-D824-28C8393F44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9" t="-22747" r="-1983" b="22747"/>
          <a:stretch/>
        </p:blipFill>
        <p:spPr>
          <a:xfrm>
            <a:off x="0" y="-1542058"/>
            <a:ext cx="12470004" cy="8400057"/>
          </a:xfrm>
          <a:custGeom>
            <a:avLst/>
            <a:gdLst>
              <a:gd name="connsiteX0" fmla="*/ 3917269 w 9727687"/>
              <a:gd name="connsiteY0" fmla="*/ 3482386 h 6761472"/>
              <a:gd name="connsiteX1" fmla="*/ 5810418 w 9727687"/>
              <a:gd name="connsiteY1" fmla="*/ 3482386 h 6761472"/>
              <a:gd name="connsiteX2" fmla="*/ 6756993 w 9727687"/>
              <a:gd name="connsiteY2" fmla="*/ 5121929 h 6761472"/>
              <a:gd name="connsiteX3" fmla="*/ 5810418 w 9727687"/>
              <a:gd name="connsiteY3" fmla="*/ 6761472 h 6761472"/>
              <a:gd name="connsiteX4" fmla="*/ 3917269 w 9727687"/>
              <a:gd name="connsiteY4" fmla="*/ 6761472 h 6761472"/>
              <a:gd name="connsiteX5" fmla="*/ 2970694 w 9727687"/>
              <a:gd name="connsiteY5" fmla="*/ 5121929 h 6761472"/>
              <a:gd name="connsiteX6" fmla="*/ 6887963 w 9727687"/>
              <a:gd name="connsiteY6" fmla="*/ 1741193 h 6761472"/>
              <a:gd name="connsiteX7" fmla="*/ 8781112 w 9727687"/>
              <a:gd name="connsiteY7" fmla="*/ 1741193 h 6761472"/>
              <a:gd name="connsiteX8" fmla="*/ 9727687 w 9727687"/>
              <a:gd name="connsiteY8" fmla="*/ 3380736 h 6761472"/>
              <a:gd name="connsiteX9" fmla="*/ 8781112 w 9727687"/>
              <a:gd name="connsiteY9" fmla="*/ 5020279 h 6761472"/>
              <a:gd name="connsiteX10" fmla="*/ 6887963 w 9727687"/>
              <a:gd name="connsiteY10" fmla="*/ 5020279 h 6761472"/>
              <a:gd name="connsiteX11" fmla="*/ 5941388 w 9727687"/>
              <a:gd name="connsiteY11" fmla="*/ 3380736 h 6761472"/>
              <a:gd name="connsiteX12" fmla="*/ 946575 w 9727687"/>
              <a:gd name="connsiteY12" fmla="*/ 1741193 h 6761472"/>
              <a:gd name="connsiteX13" fmla="*/ 2839725 w 9727687"/>
              <a:gd name="connsiteY13" fmla="*/ 1741193 h 6761472"/>
              <a:gd name="connsiteX14" fmla="*/ 3786299 w 9727687"/>
              <a:gd name="connsiteY14" fmla="*/ 3380736 h 6761472"/>
              <a:gd name="connsiteX15" fmla="*/ 2839725 w 9727687"/>
              <a:gd name="connsiteY15" fmla="*/ 5020279 h 6761472"/>
              <a:gd name="connsiteX16" fmla="*/ 946575 w 9727687"/>
              <a:gd name="connsiteY16" fmla="*/ 5020279 h 6761472"/>
              <a:gd name="connsiteX17" fmla="*/ 0 w 9727687"/>
              <a:gd name="connsiteY17" fmla="*/ 3380736 h 6761472"/>
              <a:gd name="connsiteX18" fmla="*/ 3917269 w 9727687"/>
              <a:gd name="connsiteY18" fmla="*/ 0 h 6761472"/>
              <a:gd name="connsiteX19" fmla="*/ 5810418 w 9727687"/>
              <a:gd name="connsiteY19" fmla="*/ 0 h 6761472"/>
              <a:gd name="connsiteX20" fmla="*/ 6756993 w 9727687"/>
              <a:gd name="connsiteY20" fmla="*/ 1639543 h 6761472"/>
              <a:gd name="connsiteX21" fmla="*/ 5810418 w 9727687"/>
              <a:gd name="connsiteY21" fmla="*/ 3279086 h 6761472"/>
              <a:gd name="connsiteX22" fmla="*/ 3917269 w 9727687"/>
              <a:gd name="connsiteY22" fmla="*/ 3279086 h 6761472"/>
              <a:gd name="connsiteX23" fmla="*/ 2970694 w 9727687"/>
              <a:gd name="connsiteY23" fmla="*/ 1639543 h 6761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727687" h="6761472">
                <a:moveTo>
                  <a:pt x="3917269" y="3482386"/>
                </a:moveTo>
                <a:lnTo>
                  <a:pt x="5810418" y="3482386"/>
                </a:lnTo>
                <a:lnTo>
                  <a:pt x="6756993" y="5121929"/>
                </a:lnTo>
                <a:lnTo>
                  <a:pt x="5810418" y="6761472"/>
                </a:lnTo>
                <a:lnTo>
                  <a:pt x="3917269" y="6761472"/>
                </a:lnTo>
                <a:lnTo>
                  <a:pt x="2970694" y="5121929"/>
                </a:lnTo>
                <a:close/>
                <a:moveTo>
                  <a:pt x="6887963" y="1741193"/>
                </a:moveTo>
                <a:lnTo>
                  <a:pt x="8781112" y="1741193"/>
                </a:lnTo>
                <a:lnTo>
                  <a:pt x="9727687" y="3380736"/>
                </a:lnTo>
                <a:lnTo>
                  <a:pt x="8781112" y="5020279"/>
                </a:lnTo>
                <a:lnTo>
                  <a:pt x="6887963" y="5020279"/>
                </a:lnTo>
                <a:lnTo>
                  <a:pt x="5941388" y="3380736"/>
                </a:lnTo>
                <a:close/>
                <a:moveTo>
                  <a:pt x="946575" y="1741193"/>
                </a:moveTo>
                <a:lnTo>
                  <a:pt x="2839725" y="1741193"/>
                </a:lnTo>
                <a:lnTo>
                  <a:pt x="3786299" y="3380736"/>
                </a:lnTo>
                <a:lnTo>
                  <a:pt x="2839725" y="5020279"/>
                </a:lnTo>
                <a:lnTo>
                  <a:pt x="946575" y="5020279"/>
                </a:lnTo>
                <a:lnTo>
                  <a:pt x="0" y="3380736"/>
                </a:lnTo>
                <a:close/>
                <a:moveTo>
                  <a:pt x="3917269" y="0"/>
                </a:moveTo>
                <a:lnTo>
                  <a:pt x="5810418" y="0"/>
                </a:lnTo>
                <a:lnTo>
                  <a:pt x="6756993" y="1639543"/>
                </a:lnTo>
                <a:lnTo>
                  <a:pt x="5810418" y="3279086"/>
                </a:lnTo>
                <a:lnTo>
                  <a:pt x="3917269" y="3279086"/>
                </a:lnTo>
                <a:lnTo>
                  <a:pt x="2970694" y="1639543"/>
                </a:lnTo>
                <a:close/>
              </a:path>
            </a:pathLst>
          </a:custGeom>
        </p:spPr>
      </p:pic>
      <p:sp>
        <p:nvSpPr>
          <p:cNvPr id="20" name="Rectangle 13">
            <a:extLst>
              <a:ext uri="{FF2B5EF4-FFF2-40B4-BE49-F238E27FC236}">
                <a16:creationId xmlns:a16="http://schemas.microsoft.com/office/drawing/2014/main" id="{720F1854-D67C-9B17-E93F-A979D3A69FDA}"/>
              </a:ext>
            </a:extLst>
          </p:cNvPr>
          <p:cNvSpPr/>
          <p:nvPr/>
        </p:nvSpPr>
        <p:spPr>
          <a:xfrm>
            <a:off x="0" y="26085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1F3412-CFB6-4077-BE38-5356FEF4CA79}"/>
              </a:ext>
            </a:extLst>
          </p:cNvPr>
          <p:cNvSpPr txBox="1"/>
          <p:nvPr/>
        </p:nvSpPr>
        <p:spPr>
          <a:xfrm>
            <a:off x="281353" y="325503"/>
            <a:ext cx="4754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รายงานการบันทึกรับสินทรัพย์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694589E-49D0-DAA0-87B0-35587C1DCF7E}"/>
              </a:ext>
            </a:extLst>
          </p:cNvPr>
          <p:cNvCxnSpPr>
            <a:cxnSpLocks/>
          </p:cNvCxnSpPr>
          <p:nvPr/>
        </p:nvCxnSpPr>
        <p:spPr>
          <a:xfrm>
            <a:off x="362636" y="762280"/>
            <a:ext cx="4199316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715ACEA9-2B97-83E2-3BF0-DF204E43ED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353" y="1071715"/>
            <a:ext cx="11615895" cy="5584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58975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4" descr="A group of people sitting around a table&#10;&#10;Description automatically generated with medium confidence">
            <a:extLst>
              <a:ext uri="{FF2B5EF4-FFF2-40B4-BE49-F238E27FC236}">
                <a16:creationId xmlns:a16="http://schemas.microsoft.com/office/drawing/2014/main" id="{A374CA25-11FC-35A5-D824-28C8393F44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9" t="-22747" r="-1983" b="22747"/>
          <a:stretch/>
        </p:blipFill>
        <p:spPr>
          <a:xfrm>
            <a:off x="0" y="-1542058"/>
            <a:ext cx="12470004" cy="8400057"/>
          </a:xfrm>
          <a:custGeom>
            <a:avLst/>
            <a:gdLst>
              <a:gd name="connsiteX0" fmla="*/ 3917269 w 9727687"/>
              <a:gd name="connsiteY0" fmla="*/ 3482386 h 6761472"/>
              <a:gd name="connsiteX1" fmla="*/ 5810418 w 9727687"/>
              <a:gd name="connsiteY1" fmla="*/ 3482386 h 6761472"/>
              <a:gd name="connsiteX2" fmla="*/ 6756993 w 9727687"/>
              <a:gd name="connsiteY2" fmla="*/ 5121929 h 6761472"/>
              <a:gd name="connsiteX3" fmla="*/ 5810418 w 9727687"/>
              <a:gd name="connsiteY3" fmla="*/ 6761472 h 6761472"/>
              <a:gd name="connsiteX4" fmla="*/ 3917269 w 9727687"/>
              <a:gd name="connsiteY4" fmla="*/ 6761472 h 6761472"/>
              <a:gd name="connsiteX5" fmla="*/ 2970694 w 9727687"/>
              <a:gd name="connsiteY5" fmla="*/ 5121929 h 6761472"/>
              <a:gd name="connsiteX6" fmla="*/ 6887963 w 9727687"/>
              <a:gd name="connsiteY6" fmla="*/ 1741193 h 6761472"/>
              <a:gd name="connsiteX7" fmla="*/ 8781112 w 9727687"/>
              <a:gd name="connsiteY7" fmla="*/ 1741193 h 6761472"/>
              <a:gd name="connsiteX8" fmla="*/ 9727687 w 9727687"/>
              <a:gd name="connsiteY8" fmla="*/ 3380736 h 6761472"/>
              <a:gd name="connsiteX9" fmla="*/ 8781112 w 9727687"/>
              <a:gd name="connsiteY9" fmla="*/ 5020279 h 6761472"/>
              <a:gd name="connsiteX10" fmla="*/ 6887963 w 9727687"/>
              <a:gd name="connsiteY10" fmla="*/ 5020279 h 6761472"/>
              <a:gd name="connsiteX11" fmla="*/ 5941388 w 9727687"/>
              <a:gd name="connsiteY11" fmla="*/ 3380736 h 6761472"/>
              <a:gd name="connsiteX12" fmla="*/ 946575 w 9727687"/>
              <a:gd name="connsiteY12" fmla="*/ 1741193 h 6761472"/>
              <a:gd name="connsiteX13" fmla="*/ 2839725 w 9727687"/>
              <a:gd name="connsiteY13" fmla="*/ 1741193 h 6761472"/>
              <a:gd name="connsiteX14" fmla="*/ 3786299 w 9727687"/>
              <a:gd name="connsiteY14" fmla="*/ 3380736 h 6761472"/>
              <a:gd name="connsiteX15" fmla="*/ 2839725 w 9727687"/>
              <a:gd name="connsiteY15" fmla="*/ 5020279 h 6761472"/>
              <a:gd name="connsiteX16" fmla="*/ 946575 w 9727687"/>
              <a:gd name="connsiteY16" fmla="*/ 5020279 h 6761472"/>
              <a:gd name="connsiteX17" fmla="*/ 0 w 9727687"/>
              <a:gd name="connsiteY17" fmla="*/ 3380736 h 6761472"/>
              <a:gd name="connsiteX18" fmla="*/ 3917269 w 9727687"/>
              <a:gd name="connsiteY18" fmla="*/ 0 h 6761472"/>
              <a:gd name="connsiteX19" fmla="*/ 5810418 w 9727687"/>
              <a:gd name="connsiteY19" fmla="*/ 0 h 6761472"/>
              <a:gd name="connsiteX20" fmla="*/ 6756993 w 9727687"/>
              <a:gd name="connsiteY20" fmla="*/ 1639543 h 6761472"/>
              <a:gd name="connsiteX21" fmla="*/ 5810418 w 9727687"/>
              <a:gd name="connsiteY21" fmla="*/ 3279086 h 6761472"/>
              <a:gd name="connsiteX22" fmla="*/ 3917269 w 9727687"/>
              <a:gd name="connsiteY22" fmla="*/ 3279086 h 6761472"/>
              <a:gd name="connsiteX23" fmla="*/ 2970694 w 9727687"/>
              <a:gd name="connsiteY23" fmla="*/ 1639543 h 6761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727687" h="6761472">
                <a:moveTo>
                  <a:pt x="3917269" y="3482386"/>
                </a:moveTo>
                <a:lnTo>
                  <a:pt x="5810418" y="3482386"/>
                </a:lnTo>
                <a:lnTo>
                  <a:pt x="6756993" y="5121929"/>
                </a:lnTo>
                <a:lnTo>
                  <a:pt x="5810418" y="6761472"/>
                </a:lnTo>
                <a:lnTo>
                  <a:pt x="3917269" y="6761472"/>
                </a:lnTo>
                <a:lnTo>
                  <a:pt x="2970694" y="5121929"/>
                </a:lnTo>
                <a:close/>
                <a:moveTo>
                  <a:pt x="6887963" y="1741193"/>
                </a:moveTo>
                <a:lnTo>
                  <a:pt x="8781112" y="1741193"/>
                </a:lnTo>
                <a:lnTo>
                  <a:pt x="9727687" y="3380736"/>
                </a:lnTo>
                <a:lnTo>
                  <a:pt x="8781112" y="5020279"/>
                </a:lnTo>
                <a:lnTo>
                  <a:pt x="6887963" y="5020279"/>
                </a:lnTo>
                <a:lnTo>
                  <a:pt x="5941388" y="3380736"/>
                </a:lnTo>
                <a:close/>
                <a:moveTo>
                  <a:pt x="946575" y="1741193"/>
                </a:moveTo>
                <a:lnTo>
                  <a:pt x="2839725" y="1741193"/>
                </a:lnTo>
                <a:lnTo>
                  <a:pt x="3786299" y="3380736"/>
                </a:lnTo>
                <a:lnTo>
                  <a:pt x="2839725" y="5020279"/>
                </a:lnTo>
                <a:lnTo>
                  <a:pt x="946575" y="5020279"/>
                </a:lnTo>
                <a:lnTo>
                  <a:pt x="0" y="3380736"/>
                </a:lnTo>
                <a:close/>
                <a:moveTo>
                  <a:pt x="3917269" y="0"/>
                </a:moveTo>
                <a:lnTo>
                  <a:pt x="5810418" y="0"/>
                </a:lnTo>
                <a:lnTo>
                  <a:pt x="6756993" y="1639543"/>
                </a:lnTo>
                <a:lnTo>
                  <a:pt x="5810418" y="3279086"/>
                </a:lnTo>
                <a:lnTo>
                  <a:pt x="3917269" y="3279086"/>
                </a:lnTo>
                <a:lnTo>
                  <a:pt x="2970694" y="1639543"/>
                </a:lnTo>
                <a:close/>
              </a:path>
            </a:pathLst>
          </a:custGeom>
        </p:spPr>
      </p:pic>
      <p:sp>
        <p:nvSpPr>
          <p:cNvPr id="20" name="Rectangle 13">
            <a:extLst>
              <a:ext uri="{FF2B5EF4-FFF2-40B4-BE49-F238E27FC236}">
                <a16:creationId xmlns:a16="http://schemas.microsoft.com/office/drawing/2014/main" id="{720F1854-D67C-9B17-E93F-A979D3A69FDA}"/>
              </a:ext>
            </a:extLst>
          </p:cNvPr>
          <p:cNvSpPr/>
          <p:nvPr/>
        </p:nvSpPr>
        <p:spPr>
          <a:xfrm>
            <a:off x="-24340" y="0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1F3412-CFB6-4077-BE38-5356FEF4CA79}"/>
              </a:ext>
            </a:extLst>
          </p:cNvPr>
          <p:cNvSpPr txBox="1"/>
          <p:nvPr/>
        </p:nvSpPr>
        <p:spPr>
          <a:xfrm>
            <a:off x="273654" y="398493"/>
            <a:ext cx="6386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รายงานการโอนสินทรัพย์ภายในหน่วยงาน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694589E-49D0-DAA0-87B0-35587C1DCF7E}"/>
              </a:ext>
            </a:extLst>
          </p:cNvPr>
          <p:cNvCxnSpPr>
            <a:cxnSpLocks/>
          </p:cNvCxnSpPr>
          <p:nvPr/>
        </p:nvCxnSpPr>
        <p:spPr>
          <a:xfrm>
            <a:off x="377708" y="822569"/>
            <a:ext cx="5857294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4229A1E9-1C99-E615-2860-635C6ED6E1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654" y="1133174"/>
            <a:ext cx="11596012" cy="5508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12728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4" descr="A group of people sitting around a table&#10;&#10;Description automatically generated with medium confidence">
            <a:extLst>
              <a:ext uri="{FF2B5EF4-FFF2-40B4-BE49-F238E27FC236}">
                <a16:creationId xmlns:a16="http://schemas.microsoft.com/office/drawing/2014/main" id="{A374CA25-11FC-35A5-D824-28C8393F44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9" t="-22747" r="-1983" b="22747"/>
          <a:stretch/>
        </p:blipFill>
        <p:spPr>
          <a:xfrm>
            <a:off x="0" y="-1542058"/>
            <a:ext cx="12470004" cy="8400057"/>
          </a:xfrm>
          <a:custGeom>
            <a:avLst/>
            <a:gdLst>
              <a:gd name="connsiteX0" fmla="*/ 3917269 w 9727687"/>
              <a:gd name="connsiteY0" fmla="*/ 3482386 h 6761472"/>
              <a:gd name="connsiteX1" fmla="*/ 5810418 w 9727687"/>
              <a:gd name="connsiteY1" fmla="*/ 3482386 h 6761472"/>
              <a:gd name="connsiteX2" fmla="*/ 6756993 w 9727687"/>
              <a:gd name="connsiteY2" fmla="*/ 5121929 h 6761472"/>
              <a:gd name="connsiteX3" fmla="*/ 5810418 w 9727687"/>
              <a:gd name="connsiteY3" fmla="*/ 6761472 h 6761472"/>
              <a:gd name="connsiteX4" fmla="*/ 3917269 w 9727687"/>
              <a:gd name="connsiteY4" fmla="*/ 6761472 h 6761472"/>
              <a:gd name="connsiteX5" fmla="*/ 2970694 w 9727687"/>
              <a:gd name="connsiteY5" fmla="*/ 5121929 h 6761472"/>
              <a:gd name="connsiteX6" fmla="*/ 6887963 w 9727687"/>
              <a:gd name="connsiteY6" fmla="*/ 1741193 h 6761472"/>
              <a:gd name="connsiteX7" fmla="*/ 8781112 w 9727687"/>
              <a:gd name="connsiteY7" fmla="*/ 1741193 h 6761472"/>
              <a:gd name="connsiteX8" fmla="*/ 9727687 w 9727687"/>
              <a:gd name="connsiteY8" fmla="*/ 3380736 h 6761472"/>
              <a:gd name="connsiteX9" fmla="*/ 8781112 w 9727687"/>
              <a:gd name="connsiteY9" fmla="*/ 5020279 h 6761472"/>
              <a:gd name="connsiteX10" fmla="*/ 6887963 w 9727687"/>
              <a:gd name="connsiteY10" fmla="*/ 5020279 h 6761472"/>
              <a:gd name="connsiteX11" fmla="*/ 5941388 w 9727687"/>
              <a:gd name="connsiteY11" fmla="*/ 3380736 h 6761472"/>
              <a:gd name="connsiteX12" fmla="*/ 946575 w 9727687"/>
              <a:gd name="connsiteY12" fmla="*/ 1741193 h 6761472"/>
              <a:gd name="connsiteX13" fmla="*/ 2839725 w 9727687"/>
              <a:gd name="connsiteY13" fmla="*/ 1741193 h 6761472"/>
              <a:gd name="connsiteX14" fmla="*/ 3786299 w 9727687"/>
              <a:gd name="connsiteY14" fmla="*/ 3380736 h 6761472"/>
              <a:gd name="connsiteX15" fmla="*/ 2839725 w 9727687"/>
              <a:gd name="connsiteY15" fmla="*/ 5020279 h 6761472"/>
              <a:gd name="connsiteX16" fmla="*/ 946575 w 9727687"/>
              <a:gd name="connsiteY16" fmla="*/ 5020279 h 6761472"/>
              <a:gd name="connsiteX17" fmla="*/ 0 w 9727687"/>
              <a:gd name="connsiteY17" fmla="*/ 3380736 h 6761472"/>
              <a:gd name="connsiteX18" fmla="*/ 3917269 w 9727687"/>
              <a:gd name="connsiteY18" fmla="*/ 0 h 6761472"/>
              <a:gd name="connsiteX19" fmla="*/ 5810418 w 9727687"/>
              <a:gd name="connsiteY19" fmla="*/ 0 h 6761472"/>
              <a:gd name="connsiteX20" fmla="*/ 6756993 w 9727687"/>
              <a:gd name="connsiteY20" fmla="*/ 1639543 h 6761472"/>
              <a:gd name="connsiteX21" fmla="*/ 5810418 w 9727687"/>
              <a:gd name="connsiteY21" fmla="*/ 3279086 h 6761472"/>
              <a:gd name="connsiteX22" fmla="*/ 3917269 w 9727687"/>
              <a:gd name="connsiteY22" fmla="*/ 3279086 h 6761472"/>
              <a:gd name="connsiteX23" fmla="*/ 2970694 w 9727687"/>
              <a:gd name="connsiteY23" fmla="*/ 1639543 h 6761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727687" h="6761472">
                <a:moveTo>
                  <a:pt x="3917269" y="3482386"/>
                </a:moveTo>
                <a:lnTo>
                  <a:pt x="5810418" y="3482386"/>
                </a:lnTo>
                <a:lnTo>
                  <a:pt x="6756993" y="5121929"/>
                </a:lnTo>
                <a:lnTo>
                  <a:pt x="5810418" y="6761472"/>
                </a:lnTo>
                <a:lnTo>
                  <a:pt x="3917269" y="6761472"/>
                </a:lnTo>
                <a:lnTo>
                  <a:pt x="2970694" y="5121929"/>
                </a:lnTo>
                <a:close/>
                <a:moveTo>
                  <a:pt x="6887963" y="1741193"/>
                </a:moveTo>
                <a:lnTo>
                  <a:pt x="8781112" y="1741193"/>
                </a:lnTo>
                <a:lnTo>
                  <a:pt x="9727687" y="3380736"/>
                </a:lnTo>
                <a:lnTo>
                  <a:pt x="8781112" y="5020279"/>
                </a:lnTo>
                <a:lnTo>
                  <a:pt x="6887963" y="5020279"/>
                </a:lnTo>
                <a:lnTo>
                  <a:pt x="5941388" y="3380736"/>
                </a:lnTo>
                <a:close/>
                <a:moveTo>
                  <a:pt x="946575" y="1741193"/>
                </a:moveTo>
                <a:lnTo>
                  <a:pt x="2839725" y="1741193"/>
                </a:lnTo>
                <a:lnTo>
                  <a:pt x="3786299" y="3380736"/>
                </a:lnTo>
                <a:lnTo>
                  <a:pt x="2839725" y="5020279"/>
                </a:lnTo>
                <a:lnTo>
                  <a:pt x="946575" y="5020279"/>
                </a:lnTo>
                <a:lnTo>
                  <a:pt x="0" y="3380736"/>
                </a:lnTo>
                <a:close/>
                <a:moveTo>
                  <a:pt x="3917269" y="0"/>
                </a:moveTo>
                <a:lnTo>
                  <a:pt x="5810418" y="0"/>
                </a:lnTo>
                <a:lnTo>
                  <a:pt x="6756993" y="1639543"/>
                </a:lnTo>
                <a:lnTo>
                  <a:pt x="5810418" y="3279086"/>
                </a:lnTo>
                <a:lnTo>
                  <a:pt x="3917269" y="3279086"/>
                </a:lnTo>
                <a:lnTo>
                  <a:pt x="2970694" y="1639543"/>
                </a:lnTo>
                <a:close/>
              </a:path>
            </a:pathLst>
          </a:custGeom>
        </p:spPr>
      </p:pic>
      <p:sp>
        <p:nvSpPr>
          <p:cNvPr id="20" name="Rectangle 13">
            <a:extLst>
              <a:ext uri="{FF2B5EF4-FFF2-40B4-BE49-F238E27FC236}">
                <a16:creationId xmlns:a16="http://schemas.microsoft.com/office/drawing/2014/main" id="{720F1854-D67C-9B17-E93F-A979D3A69FDA}"/>
              </a:ext>
            </a:extLst>
          </p:cNvPr>
          <p:cNvSpPr/>
          <p:nvPr/>
        </p:nvSpPr>
        <p:spPr>
          <a:xfrm>
            <a:off x="0" y="0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1F3412-CFB6-4077-BE38-5356FEF4CA79}"/>
              </a:ext>
            </a:extLst>
          </p:cNvPr>
          <p:cNvSpPr txBox="1"/>
          <p:nvPr/>
        </p:nvSpPr>
        <p:spPr>
          <a:xfrm>
            <a:off x="271305" y="399833"/>
            <a:ext cx="63868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รายงานการตัดจำหน่ายสินทรัพย์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694589E-49D0-DAA0-87B0-35587C1DCF7E}"/>
              </a:ext>
            </a:extLst>
          </p:cNvPr>
          <p:cNvCxnSpPr>
            <a:cxnSpLocks/>
          </p:cNvCxnSpPr>
          <p:nvPr/>
        </p:nvCxnSpPr>
        <p:spPr>
          <a:xfrm>
            <a:off x="362636" y="822570"/>
            <a:ext cx="4561056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95B01A08-A4F0-01E8-98C3-9CA20B2305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305" y="1138502"/>
            <a:ext cx="11625943" cy="5399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73858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4" descr="A group of people sitting around a table&#10;&#10;Description automatically generated with medium confidence">
            <a:extLst>
              <a:ext uri="{FF2B5EF4-FFF2-40B4-BE49-F238E27FC236}">
                <a16:creationId xmlns:a16="http://schemas.microsoft.com/office/drawing/2014/main" id="{A374CA25-11FC-35A5-D824-28C8393F44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9" t="-22747" r="-1983" b="22747"/>
          <a:stretch/>
        </p:blipFill>
        <p:spPr>
          <a:xfrm>
            <a:off x="0" y="-1542058"/>
            <a:ext cx="12470004" cy="8400057"/>
          </a:xfrm>
          <a:custGeom>
            <a:avLst/>
            <a:gdLst>
              <a:gd name="connsiteX0" fmla="*/ 3917269 w 9727687"/>
              <a:gd name="connsiteY0" fmla="*/ 3482386 h 6761472"/>
              <a:gd name="connsiteX1" fmla="*/ 5810418 w 9727687"/>
              <a:gd name="connsiteY1" fmla="*/ 3482386 h 6761472"/>
              <a:gd name="connsiteX2" fmla="*/ 6756993 w 9727687"/>
              <a:gd name="connsiteY2" fmla="*/ 5121929 h 6761472"/>
              <a:gd name="connsiteX3" fmla="*/ 5810418 w 9727687"/>
              <a:gd name="connsiteY3" fmla="*/ 6761472 h 6761472"/>
              <a:gd name="connsiteX4" fmla="*/ 3917269 w 9727687"/>
              <a:gd name="connsiteY4" fmla="*/ 6761472 h 6761472"/>
              <a:gd name="connsiteX5" fmla="*/ 2970694 w 9727687"/>
              <a:gd name="connsiteY5" fmla="*/ 5121929 h 6761472"/>
              <a:gd name="connsiteX6" fmla="*/ 6887963 w 9727687"/>
              <a:gd name="connsiteY6" fmla="*/ 1741193 h 6761472"/>
              <a:gd name="connsiteX7" fmla="*/ 8781112 w 9727687"/>
              <a:gd name="connsiteY7" fmla="*/ 1741193 h 6761472"/>
              <a:gd name="connsiteX8" fmla="*/ 9727687 w 9727687"/>
              <a:gd name="connsiteY8" fmla="*/ 3380736 h 6761472"/>
              <a:gd name="connsiteX9" fmla="*/ 8781112 w 9727687"/>
              <a:gd name="connsiteY9" fmla="*/ 5020279 h 6761472"/>
              <a:gd name="connsiteX10" fmla="*/ 6887963 w 9727687"/>
              <a:gd name="connsiteY10" fmla="*/ 5020279 h 6761472"/>
              <a:gd name="connsiteX11" fmla="*/ 5941388 w 9727687"/>
              <a:gd name="connsiteY11" fmla="*/ 3380736 h 6761472"/>
              <a:gd name="connsiteX12" fmla="*/ 946575 w 9727687"/>
              <a:gd name="connsiteY12" fmla="*/ 1741193 h 6761472"/>
              <a:gd name="connsiteX13" fmla="*/ 2839725 w 9727687"/>
              <a:gd name="connsiteY13" fmla="*/ 1741193 h 6761472"/>
              <a:gd name="connsiteX14" fmla="*/ 3786299 w 9727687"/>
              <a:gd name="connsiteY14" fmla="*/ 3380736 h 6761472"/>
              <a:gd name="connsiteX15" fmla="*/ 2839725 w 9727687"/>
              <a:gd name="connsiteY15" fmla="*/ 5020279 h 6761472"/>
              <a:gd name="connsiteX16" fmla="*/ 946575 w 9727687"/>
              <a:gd name="connsiteY16" fmla="*/ 5020279 h 6761472"/>
              <a:gd name="connsiteX17" fmla="*/ 0 w 9727687"/>
              <a:gd name="connsiteY17" fmla="*/ 3380736 h 6761472"/>
              <a:gd name="connsiteX18" fmla="*/ 3917269 w 9727687"/>
              <a:gd name="connsiteY18" fmla="*/ 0 h 6761472"/>
              <a:gd name="connsiteX19" fmla="*/ 5810418 w 9727687"/>
              <a:gd name="connsiteY19" fmla="*/ 0 h 6761472"/>
              <a:gd name="connsiteX20" fmla="*/ 6756993 w 9727687"/>
              <a:gd name="connsiteY20" fmla="*/ 1639543 h 6761472"/>
              <a:gd name="connsiteX21" fmla="*/ 5810418 w 9727687"/>
              <a:gd name="connsiteY21" fmla="*/ 3279086 h 6761472"/>
              <a:gd name="connsiteX22" fmla="*/ 3917269 w 9727687"/>
              <a:gd name="connsiteY22" fmla="*/ 3279086 h 6761472"/>
              <a:gd name="connsiteX23" fmla="*/ 2970694 w 9727687"/>
              <a:gd name="connsiteY23" fmla="*/ 1639543 h 67614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727687" h="6761472">
                <a:moveTo>
                  <a:pt x="3917269" y="3482386"/>
                </a:moveTo>
                <a:lnTo>
                  <a:pt x="5810418" y="3482386"/>
                </a:lnTo>
                <a:lnTo>
                  <a:pt x="6756993" y="5121929"/>
                </a:lnTo>
                <a:lnTo>
                  <a:pt x="5810418" y="6761472"/>
                </a:lnTo>
                <a:lnTo>
                  <a:pt x="3917269" y="6761472"/>
                </a:lnTo>
                <a:lnTo>
                  <a:pt x="2970694" y="5121929"/>
                </a:lnTo>
                <a:close/>
                <a:moveTo>
                  <a:pt x="6887963" y="1741193"/>
                </a:moveTo>
                <a:lnTo>
                  <a:pt x="8781112" y="1741193"/>
                </a:lnTo>
                <a:lnTo>
                  <a:pt x="9727687" y="3380736"/>
                </a:lnTo>
                <a:lnTo>
                  <a:pt x="8781112" y="5020279"/>
                </a:lnTo>
                <a:lnTo>
                  <a:pt x="6887963" y="5020279"/>
                </a:lnTo>
                <a:lnTo>
                  <a:pt x="5941388" y="3380736"/>
                </a:lnTo>
                <a:close/>
                <a:moveTo>
                  <a:pt x="946575" y="1741193"/>
                </a:moveTo>
                <a:lnTo>
                  <a:pt x="2839725" y="1741193"/>
                </a:lnTo>
                <a:lnTo>
                  <a:pt x="3786299" y="3380736"/>
                </a:lnTo>
                <a:lnTo>
                  <a:pt x="2839725" y="5020279"/>
                </a:lnTo>
                <a:lnTo>
                  <a:pt x="946575" y="5020279"/>
                </a:lnTo>
                <a:lnTo>
                  <a:pt x="0" y="3380736"/>
                </a:lnTo>
                <a:close/>
                <a:moveTo>
                  <a:pt x="3917269" y="0"/>
                </a:moveTo>
                <a:lnTo>
                  <a:pt x="5810418" y="0"/>
                </a:lnTo>
                <a:lnTo>
                  <a:pt x="6756993" y="1639543"/>
                </a:lnTo>
                <a:lnTo>
                  <a:pt x="5810418" y="3279086"/>
                </a:lnTo>
                <a:lnTo>
                  <a:pt x="3917269" y="3279086"/>
                </a:lnTo>
                <a:lnTo>
                  <a:pt x="2970694" y="1639543"/>
                </a:lnTo>
                <a:close/>
              </a:path>
            </a:pathLst>
          </a:custGeom>
        </p:spPr>
      </p:pic>
      <p:sp>
        <p:nvSpPr>
          <p:cNvPr id="20" name="Rectangle 13">
            <a:extLst>
              <a:ext uri="{FF2B5EF4-FFF2-40B4-BE49-F238E27FC236}">
                <a16:creationId xmlns:a16="http://schemas.microsoft.com/office/drawing/2014/main" id="{720F1854-D67C-9B17-E93F-A979D3A69FDA}"/>
              </a:ext>
            </a:extLst>
          </p:cNvPr>
          <p:cNvSpPr/>
          <p:nvPr/>
        </p:nvSpPr>
        <p:spPr>
          <a:xfrm>
            <a:off x="139002" y="-285135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1F3412-CFB6-4077-BE38-5356FEF4CA79}"/>
              </a:ext>
            </a:extLst>
          </p:cNvPr>
          <p:cNvSpPr txBox="1"/>
          <p:nvPr/>
        </p:nvSpPr>
        <p:spPr>
          <a:xfrm>
            <a:off x="326171" y="171909"/>
            <a:ext cx="65029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รายงานสินทรัพย์คงเหลือ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694589E-49D0-DAA0-87B0-35587C1DCF7E}"/>
              </a:ext>
            </a:extLst>
          </p:cNvPr>
          <p:cNvCxnSpPr>
            <a:cxnSpLocks/>
          </p:cNvCxnSpPr>
          <p:nvPr/>
        </p:nvCxnSpPr>
        <p:spPr>
          <a:xfrm>
            <a:off x="415761" y="606485"/>
            <a:ext cx="3566270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6">
            <a:extLst>
              <a:ext uri="{FF2B5EF4-FFF2-40B4-BE49-F238E27FC236}">
                <a16:creationId xmlns:a16="http://schemas.microsoft.com/office/drawing/2014/main" id="{B2ED8100-FBB3-070C-9A90-728A5E184AB0}"/>
              </a:ext>
            </a:extLst>
          </p:cNvPr>
          <p:cNvGrpSpPr/>
          <p:nvPr/>
        </p:nvGrpSpPr>
        <p:grpSpPr>
          <a:xfrm>
            <a:off x="291402" y="743579"/>
            <a:ext cx="11635991" cy="5824707"/>
            <a:chOff x="0" y="0"/>
            <a:chExt cx="5961413" cy="2923540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26B4647-6C75-6E42-439E-0B28403B0C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13" y="0"/>
              <a:ext cx="5943600" cy="2923540"/>
            </a:xfrm>
            <a:prstGeom prst="rect">
              <a:avLst/>
            </a:prstGeom>
          </p:spPr>
        </p:pic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5A7B7128-7DC8-0525-5258-288908B3AEC3}"/>
                </a:ext>
              </a:extLst>
            </p:cNvPr>
            <p:cNvSpPr/>
            <p:nvPr/>
          </p:nvSpPr>
          <p:spPr>
            <a:xfrm>
              <a:off x="0" y="623455"/>
              <a:ext cx="391416" cy="2300085"/>
            </a:xfrm>
            <a:prstGeom prst="roundRect">
              <a:avLst/>
            </a:prstGeom>
            <a:noFill/>
            <a:ln w="158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917288E6-C7D0-E89F-85A8-EEE905B92394}"/>
                </a:ext>
              </a:extLst>
            </p:cNvPr>
            <p:cNvSpPr/>
            <p:nvPr/>
          </p:nvSpPr>
          <p:spPr>
            <a:xfrm>
              <a:off x="1240971" y="623455"/>
              <a:ext cx="302260" cy="2299970"/>
            </a:xfrm>
            <a:prstGeom prst="roundRect">
              <a:avLst/>
            </a:prstGeom>
            <a:noFill/>
            <a:ln w="158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27440052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078FEB0-A531-4F78-8B83-ABC25857EA52}"/>
              </a:ext>
            </a:extLst>
          </p:cNvPr>
          <p:cNvSpPr txBox="1"/>
          <p:nvPr/>
        </p:nvSpPr>
        <p:spPr>
          <a:xfrm>
            <a:off x="998726" y="452880"/>
            <a:ext cx="75222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000" b="1" dirty="0">
                <a:latin typeface="IBM Plex Sans Thai" panose="020B0503050203000203" pitchFamily="34" charset="-34"/>
              </a:rPr>
              <a:t>รายงานในระบบบริหารจัดการครุภัณฑ์และวัสดุ</a:t>
            </a:r>
            <a:endParaRPr lang="id-ID" sz="3000" b="1" dirty="0">
              <a:latin typeface="IBM Plex Sans Thai" panose="020B0503050203000203" pitchFamily="34" charset="-34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377050-9A1D-4D94-B185-B65604E19075}"/>
              </a:ext>
            </a:extLst>
          </p:cNvPr>
          <p:cNvSpPr txBox="1"/>
          <p:nvPr/>
        </p:nvSpPr>
        <p:spPr>
          <a:xfrm>
            <a:off x="1006492" y="1051888"/>
            <a:ext cx="3293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solidFill>
                  <a:schemeClr val="tx2"/>
                </a:solidFill>
              </a:rPr>
              <a:t>ประกอบด้วย 4 รายงานดังนี้</a:t>
            </a:r>
            <a:endParaRPr lang="id-ID" dirty="0">
              <a:solidFill>
                <a:schemeClr val="tx2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43549C79-0BC9-4FA7-AB02-F2BEBA2358B6}"/>
              </a:ext>
            </a:extLst>
          </p:cNvPr>
          <p:cNvCxnSpPr>
            <a:cxnSpLocks/>
          </p:cNvCxnSpPr>
          <p:nvPr/>
        </p:nvCxnSpPr>
        <p:spPr>
          <a:xfrm>
            <a:off x="1106214" y="983341"/>
            <a:ext cx="7063096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3">
            <a:extLst>
              <a:ext uri="{FF2B5EF4-FFF2-40B4-BE49-F238E27FC236}">
                <a16:creationId xmlns:a16="http://schemas.microsoft.com/office/drawing/2014/main" id="{F7AA422C-107E-4E58-A0CB-8984E134AE2F}"/>
              </a:ext>
            </a:extLst>
          </p:cNvPr>
          <p:cNvSpPr/>
          <p:nvPr/>
        </p:nvSpPr>
        <p:spPr>
          <a:xfrm>
            <a:off x="2151956" y="2141199"/>
            <a:ext cx="3806721" cy="1158811"/>
          </a:xfrm>
          <a:custGeom>
            <a:avLst/>
            <a:gdLst/>
            <a:ahLst/>
            <a:cxnLst/>
            <a:rect l="l" t="t" r="r" b="b"/>
            <a:pathLst>
              <a:path w="6025861" h="1158747">
                <a:moveTo>
                  <a:pt x="575194" y="0"/>
                </a:moveTo>
                <a:lnTo>
                  <a:pt x="1992514" y="0"/>
                </a:lnTo>
                <a:lnTo>
                  <a:pt x="4154179" y="0"/>
                </a:lnTo>
                <a:lnTo>
                  <a:pt x="5571499" y="0"/>
                </a:lnTo>
                <a:lnTo>
                  <a:pt x="5571499" y="474"/>
                </a:lnTo>
                <a:lnTo>
                  <a:pt x="5639364" y="474"/>
                </a:lnTo>
                <a:cubicBezTo>
                  <a:pt x="5661410" y="0"/>
                  <a:pt x="5683924" y="5211"/>
                  <a:pt x="5704562" y="17528"/>
                </a:cubicBezTo>
                <a:cubicBezTo>
                  <a:pt x="5723793" y="28424"/>
                  <a:pt x="5739272" y="44057"/>
                  <a:pt x="5749591" y="62533"/>
                </a:cubicBezTo>
                <a:lnTo>
                  <a:pt x="6008038" y="514473"/>
                </a:lnTo>
                <a:cubicBezTo>
                  <a:pt x="6019294" y="533422"/>
                  <a:pt x="6025861" y="555687"/>
                  <a:pt x="6025861" y="579374"/>
                </a:cubicBezTo>
                <a:cubicBezTo>
                  <a:pt x="6025861" y="603534"/>
                  <a:pt x="6019294" y="625799"/>
                  <a:pt x="6007568" y="644749"/>
                </a:cubicBezTo>
                <a:lnTo>
                  <a:pt x="5749591" y="1096688"/>
                </a:lnTo>
                <a:cubicBezTo>
                  <a:pt x="5738803" y="1114690"/>
                  <a:pt x="5723793" y="1130324"/>
                  <a:pt x="5704562" y="1141693"/>
                </a:cubicBezTo>
                <a:cubicBezTo>
                  <a:pt x="5684393" y="1153536"/>
                  <a:pt x="5662348" y="1158747"/>
                  <a:pt x="5640302" y="1158273"/>
                </a:cubicBezTo>
                <a:lnTo>
                  <a:pt x="5571499" y="1158273"/>
                </a:lnTo>
                <a:lnTo>
                  <a:pt x="5571499" y="1158747"/>
                </a:lnTo>
                <a:lnTo>
                  <a:pt x="4154179" y="1158747"/>
                </a:lnTo>
                <a:lnTo>
                  <a:pt x="1992514" y="1158747"/>
                </a:lnTo>
                <a:lnTo>
                  <a:pt x="575194" y="1158747"/>
                </a:lnTo>
                <a:lnTo>
                  <a:pt x="575194" y="1158273"/>
                </a:lnTo>
                <a:lnTo>
                  <a:pt x="382745" y="1158273"/>
                </a:lnTo>
                <a:cubicBezTo>
                  <a:pt x="362107" y="1158273"/>
                  <a:pt x="340530" y="1153062"/>
                  <a:pt x="321299" y="1141693"/>
                </a:cubicBezTo>
                <a:cubicBezTo>
                  <a:pt x="302069" y="1130324"/>
                  <a:pt x="286590" y="1114690"/>
                  <a:pt x="276270" y="1096215"/>
                </a:cubicBezTo>
                <a:lnTo>
                  <a:pt x="16886" y="642380"/>
                </a:lnTo>
                <a:cubicBezTo>
                  <a:pt x="6098" y="623904"/>
                  <a:pt x="0" y="602587"/>
                  <a:pt x="0" y="579374"/>
                </a:cubicBezTo>
                <a:cubicBezTo>
                  <a:pt x="0" y="556161"/>
                  <a:pt x="6098" y="534843"/>
                  <a:pt x="16886" y="515894"/>
                </a:cubicBezTo>
                <a:lnTo>
                  <a:pt x="275332" y="63954"/>
                </a:lnTo>
                <a:cubicBezTo>
                  <a:pt x="286120" y="45478"/>
                  <a:pt x="301599" y="28898"/>
                  <a:pt x="321299" y="17528"/>
                </a:cubicBezTo>
                <a:cubicBezTo>
                  <a:pt x="339592" y="6633"/>
                  <a:pt x="359762" y="948"/>
                  <a:pt x="379930" y="474"/>
                </a:cubicBezTo>
                <a:lnTo>
                  <a:pt x="575194" y="474"/>
                </a:lnTo>
                <a:close/>
              </a:path>
            </a:pathLst>
          </a:custGeom>
          <a:noFill/>
          <a:ln w="25400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66943">
              <a:spcBef>
                <a:spcPct val="0"/>
              </a:spcBef>
              <a:spcAft>
                <a:spcPct val="0"/>
              </a:spcAft>
            </a:pPr>
            <a:endParaRPr lang="zh-CN" altLang="en-US" sz="1707" i="0" noProof="1">
              <a:solidFill>
                <a:prstClr val="white"/>
              </a:solidFill>
              <a:latin typeface="IBM Plex Sans Thai" panose="020B0503050203000203" pitchFamily="34" charset="-34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6">
            <a:extLst>
              <a:ext uri="{FF2B5EF4-FFF2-40B4-BE49-F238E27FC236}">
                <a16:creationId xmlns:a16="http://schemas.microsoft.com/office/drawing/2014/main" id="{4E1215DB-8904-443C-9870-5D5269EC516D}"/>
              </a:ext>
            </a:extLst>
          </p:cNvPr>
          <p:cNvSpPr txBox="1"/>
          <p:nvPr/>
        </p:nvSpPr>
        <p:spPr>
          <a:xfrm>
            <a:off x="2131855" y="2321130"/>
            <a:ext cx="3806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รายงานรับครุภัณฑ์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88B6AA3-3537-40A8-A2E0-4A3E372FCF0C}"/>
              </a:ext>
            </a:extLst>
          </p:cNvPr>
          <p:cNvSpPr/>
          <p:nvPr/>
        </p:nvSpPr>
        <p:spPr>
          <a:xfrm>
            <a:off x="2334581" y="2712917"/>
            <a:ext cx="3562201" cy="338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1600" dirty="0"/>
              <a:t>ใช้สำหรับการตรวจสอบการได้มาของครุภัณฑ์</a:t>
            </a:r>
            <a:endParaRPr lang="id-ID" sz="1600" dirty="0"/>
          </a:p>
        </p:txBody>
      </p:sp>
      <p:sp>
        <p:nvSpPr>
          <p:cNvPr id="18" name="TextBox 6">
            <a:extLst>
              <a:ext uri="{FF2B5EF4-FFF2-40B4-BE49-F238E27FC236}">
                <a16:creationId xmlns:a16="http://schemas.microsoft.com/office/drawing/2014/main" id="{C2937A95-0985-43D7-AE61-1B317EBC133B}"/>
              </a:ext>
            </a:extLst>
          </p:cNvPr>
          <p:cNvSpPr txBox="1"/>
          <p:nvPr/>
        </p:nvSpPr>
        <p:spPr>
          <a:xfrm>
            <a:off x="7270333" y="3099525"/>
            <a:ext cx="3801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รายงานการโอนครุภัณฑ์</a:t>
            </a:r>
          </a:p>
        </p:txBody>
      </p:sp>
      <p:sp>
        <p:nvSpPr>
          <p:cNvPr id="20" name="TextBox 6">
            <a:extLst>
              <a:ext uri="{FF2B5EF4-FFF2-40B4-BE49-F238E27FC236}">
                <a16:creationId xmlns:a16="http://schemas.microsoft.com/office/drawing/2014/main" id="{74E2B881-4C50-4E36-A3A4-7BAD2F1E1DB8}"/>
              </a:ext>
            </a:extLst>
          </p:cNvPr>
          <p:cNvSpPr txBox="1"/>
          <p:nvPr/>
        </p:nvSpPr>
        <p:spPr>
          <a:xfrm>
            <a:off x="2418410" y="4254175"/>
            <a:ext cx="3677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รายงานจำหน่ายครุภัณฑ์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2321277-21B8-FC10-7730-F5B44C09AA33}"/>
              </a:ext>
            </a:extLst>
          </p:cNvPr>
          <p:cNvSpPr/>
          <p:nvPr/>
        </p:nvSpPr>
        <p:spPr>
          <a:xfrm>
            <a:off x="7140957" y="3521440"/>
            <a:ext cx="4089214" cy="338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1600" dirty="0"/>
              <a:t>ใช้สำหรับตรวจสอบรายการที่หน่วยงานโอนครุภัณฑ์</a:t>
            </a:r>
            <a:endParaRPr lang="id-ID" sz="1600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C0A5720-86D5-8BB5-01AA-1FE5A7F98293}"/>
              </a:ext>
            </a:extLst>
          </p:cNvPr>
          <p:cNvSpPr/>
          <p:nvPr/>
        </p:nvSpPr>
        <p:spPr>
          <a:xfrm>
            <a:off x="2166612" y="4647918"/>
            <a:ext cx="4122602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1600" dirty="0"/>
              <a:t>ใช้สำหรับตรวจสอบรายการครุภัณฑ์ที่ตัดจำหน่าย</a:t>
            </a:r>
          </a:p>
          <a:p>
            <a:pPr algn="ctr"/>
            <a:r>
              <a:rPr lang="th-TH" sz="1600" dirty="0"/>
              <a:t>ออกจากระบบบริหารจัดการครุภัณฑ์แล้ว</a:t>
            </a:r>
            <a:endParaRPr lang="id-ID" sz="1600" dirty="0"/>
          </a:p>
        </p:txBody>
      </p:sp>
      <p:sp>
        <p:nvSpPr>
          <p:cNvPr id="26" name="矩形 3">
            <a:extLst>
              <a:ext uri="{FF2B5EF4-FFF2-40B4-BE49-F238E27FC236}">
                <a16:creationId xmlns:a16="http://schemas.microsoft.com/office/drawing/2014/main" id="{8E9E2800-9DF8-F28F-092A-4966D0542118}"/>
              </a:ext>
            </a:extLst>
          </p:cNvPr>
          <p:cNvSpPr/>
          <p:nvPr/>
        </p:nvSpPr>
        <p:spPr>
          <a:xfrm>
            <a:off x="7104166" y="2812097"/>
            <a:ext cx="4122602" cy="1158811"/>
          </a:xfrm>
          <a:custGeom>
            <a:avLst/>
            <a:gdLst/>
            <a:ahLst/>
            <a:cxnLst/>
            <a:rect l="l" t="t" r="r" b="b"/>
            <a:pathLst>
              <a:path w="6025861" h="1158747">
                <a:moveTo>
                  <a:pt x="575194" y="0"/>
                </a:moveTo>
                <a:lnTo>
                  <a:pt x="1992514" y="0"/>
                </a:lnTo>
                <a:lnTo>
                  <a:pt x="4154179" y="0"/>
                </a:lnTo>
                <a:lnTo>
                  <a:pt x="5571499" y="0"/>
                </a:lnTo>
                <a:lnTo>
                  <a:pt x="5571499" y="474"/>
                </a:lnTo>
                <a:lnTo>
                  <a:pt x="5639364" y="474"/>
                </a:lnTo>
                <a:cubicBezTo>
                  <a:pt x="5661410" y="0"/>
                  <a:pt x="5683924" y="5211"/>
                  <a:pt x="5704562" y="17528"/>
                </a:cubicBezTo>
                <a:cubicBezTo>
                  <a:pt x="5723793" y="28424"/>
                  <a:pt x="5739272" y="44057"/>
                  <a:pt x="5749591" y="62533"/>
                </a:cubicBezTo>
                <a:lnTo>
                  <a:pt x="6008038" y="514473"/>
                </a:lnTo>
                <a:cubicBezTo>
                  <a:pt x="6019294" y="533422"/>
                  <a:pt x="6025861" y="555687"/>
                  <a:pt x="6025861" y="579374"/>
                </a:cubicBezTo>
                <a:cubicBezTo>
                  <a:pt x="6025861" y="603534"/>
                  <a:pt x="6019294" y="625799"/>
                  <a:pt x="6007568" y="644749"/>
                </a:cubicBezTo>
                <a:lnTo>
                  <a:pt x="5749591" y="1096688"/>
                </a:lnTo>
                <a:cubicBezTo>
                  <a:pt x="5738803" y="1114690"/>
                  <a:pt x="5723793" y="1130324"/>
                  <a:pt x="5704562" y="1141693"/>
                </a:cubicBezTo>
                <a:cubicBezTo>
                  <a:pt x="5684393" y="1153536"/>
                  <a:pt x="5662348" y="1158747"/>
                  <a:pt x="5640302" y="1158273"/>
                </a:cubicBezTo>
                <a:lnTo>
                  <a:pt x="5571499" y="1158273"/>
                </a:lnTo>
                <a:lnTo>
                  <a:pt x="5571499" y="1158747"/>
                </a:lnTo>
                <a:lnTo>
                  <a:pt x="4154179" y="1158747"/>
                </a:lnTo>
                <a:lnTo>
                  <a:pt x="1992514" y="1158747"/>
                </a:lnTo>
                <a:lnTo>
                  <a:pt x="575194" y="1158747"/>
                </a:lnTo>
                <a:lnTo>
                  <a:pt x="575194" y="1158273"/>
                </a:lnTo>
                <a:lnTo>
                  <a:pt x="382745" y="1158273"/>
                </a:lnTo>
                <a:cubicBezTo>
                  <a:pt x="362107" y="1158273"/>
                  <a:pt x="340530" y="1153062"/>
                  <a:pt x="321299" y="1141693"/>
                </a:cubicBezTo>
                <a:cubicBezTo>
                  <a:pt x="302069" y="1130324"/>
                  <a:pt x="286590" y="1114690"/>
                  <a:pt x="276270" y="1096215"/>
                </a:cubicBezTo>
                <a:lnTo>
                  <a:pt x="16886" y="642380"/>
                </a:lnTo>
                <a:cubicBezTo>
                  <a:pt x="6098" y="623904"/>
                  <a:pt x="0" y="602587"/>
                  <a:pt x="0" y="579374"/>
                </a:cubicBezTo>
                <a:cubicBezTo>
                  <a:pt x="0" y="556161"/>
                  <a:pt x="6098" y="534843"/>
                  <a:pt x="16886" y="515894"/>
                </a:cubicBezTo>
                <a:lnTo>
                  <a:pt x="275332" y="63954"/>
                </a:lnTo>
                <a:cubicBezTo>
                  <a:pt x="286120" y="45478"/>
                  <a:pt x="301599" y="28898"/>
                  <a:pt x="321299" y="17528"/>
                </a:cubicBezTo>
                <a:cubicBezTo>
                  <a:pt x="339592" y="6633"/>
                  <a:pt x="359762" y="948"/>
                  <a:pt x="379930" y="474"/>
                </a:cubicBezTo>
                <a:lnTo>
                  <a:pt x="575194" y="474"/>
                </a:lnTo>
                <a:close/>
              </a:path>
            </a:pathLst>
          </a:custGeom>
          <a:noFill/>
          <a:ln w="25400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66943">
              <a:spcBef>
                <a:spcPct val="0"/>
              </a:spcBef>
              <a:spcAft>
                <a:spcPct val="0"/>
              </a:spcAft>
            </a:pPr>
            <a:endParaRPr lang="zh-CN" altLang="en-US" sz="1707" i="0" noProof="1">
              <a:solidFill>
                <a:prstClr val="white"/>
              </a:solidFill>
              <a:latin typeface="IBM Plex Sans Thai" panose="020B0503050203000203" pitchFamily="34" charset="-34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6">
            <a:extLst>
              <a:ext uri="{FF2B5EF4-FFF2-40B4-BE49-F238E27FC236}">
                <a16:creationId xmlns:a16="http://schemas.microsoft.com/office/drawing/2014/main" id="{669CAF65-7D40-C58F-E795-1307687EE8A5}"/>
              </a:ext>
            </a:extLst>
          </p:cNvPr>
          <p:cNvSpPr txBox="1"/>
          <p:nvPr/>
        </p:nvSpPr>
        <p:spPr>
          <a:xfrm>
            <a:off x="1533686" y="2192882"/>
            <a:ext cx="354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1</a:t>
            </a: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9" name="Shape 160">
            <a:extLst>
              <a:ext uri="{FF2B5EF4-FFF2-40B4-BE49-F238E27FC236}">
                <a16:creationId xmlns:a16="http://schemas.microsoft.com/office/drawing/2014/main" id="{7C2104C0-1AE0-92CE-CE30-C329480BAD98}"/>
              </a:ext>
            </a:extLst>
          </p:cNvPr>
          <p:cNvSpPr>
            <a:spLocks/>
          </p:cNvSpPr>
          <p:nvPr/>
        </p:nvSpPr>
        <p:spPr bwMode="auto">
          <a:xfrm rot="3856926">
            <a:off x="5854294" y="2209233"/>
            <a:ext cx="1557206" cy="1666566"/>
          </a:xfrm>
          <a:custGeom>
            <a:avLst/>
            <a:gdLst>
              <a:gd name="T0" fmla="*/ 2147483646 w 21588"/>
              <a:gd name="T1" fmla="*/ 2147483646 h 21600"/>
              <a:gd name="T2" fmla="*/ 2147483646 w 21588"/>
              <a:gd name="T3" fmla="*/ 2147483646 h 21600"/>
              <a:gd name="T4" fmla="*/ 2147483646 w 21588"/>
              <a:gd name="T5" fmla="*/ 2147483646 h 21600"/>
              <a:gd name="T6" fmla="*/ 2147483646 w 21588"/>
              <a:gd name="T7" fmla="*/ 2147483646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88" h="21600" extrusionOk="0">
                <a:moveTo>
                  <a:pt x="9388" y="0"/>
                </a:moveTo>
                <a:cubicBezTo>
                  <a:pt x="9289" y="0"/>
                  <a:pt x="9192" y="29"/>
                  <a:pt x="9111" y="82"/>
                </a:cubicBezTo>
                <a:cubicBezTo>
                  <a:pt x="9024" y="140"/>
                  <a:pt x="8961" y="222"/>
                  <a:pt x="8929" y="317"/>
                </a:cubicBezTo>
                <a:cubicBezTo>
                  <a:pt x="8892" y="423"/>
                  <a:pt x="8853" y="528"/>
                  <a:pt x="8815" y="634"/>
                </a:cubicBezTo>
                <a:cubicBezTo>
                  <a:pt x="8739" y="845"/>
                  <a:pt x="8662" y="1057"/>
                  <a:pt x="8589" y="1269"/>
                </a:cubicBezTo>
                <a:cubicBezTo>
                  <a:pt x="8459" y="1642"/>
                  <a:pt x="8340" y="2016"/>
                  <a:pt x="8229" y="2393"/>
                </a:cubicBezTo>
                <a:cubicBezTo>
                  <a:pt x="6783" y="2776"/>
                  <a:pt x="5419" y="3492"/>
                  <a:pt x="4270" y="4537"/>
                </a:cubicBezTo>
                <a:cubicBezTo>
                  <a:pt x="3857" y="4449"/>
                  <a:pt x="3444" y="4366"/>
                  <a:pt x="3029" y="4287"/>
                </a:cubicBezTo>
                <a:cubicBezTo>
                  <a:pt x="2796" y="4242"/>
                  <a:pt x="2563" y="4198"/>
                  <a:pt x="2329" y="4154"/>
                </a:cubicBezTo>
                <a:cubicBezTo>
                  <a:pt x="2212" y="4132"/>
                  <a:pt x="2095" y="4112"/>
                  <a:pt x="1978" y="4089"/>
                </a:cubicBezTo>
                <a:cubicBezTo>
                  <a:pt x="1868" y="4066"/>
                  <a:pt x="1753" y="4080"/>
                  <a:pt x="1653" y="4128"/>
                </a:cubicBezTo>
                <a:cubicBezTo>
                  <a:pt x="1570" y="4168"/>
                  <a:pt x="1502" y="4228"/>
                  <a:pt x="1455" y="4303"/>
                </a:cubicBezTo>
                <a:cubicBezTo>
                  <a:pt x="1368" y="4445"/>
                  <a:pt x="1280" y="4589"/>
                  <a:pt x="1192" y="4731"/>
                </a:cubicBezTo>
                <a:cubicBezTo>
                  <a:pt x="1048" y="4967"/>
                  <a:pt x="903" y="5204"/>
                  <a:pt x="758" y="5440"/>
                </a:cubicBezTo>
                <a:cubicBezTo>
                  <a:pt x="614" y="5676"/>
                  <a:pt x="469" y="5910"/>
                  <a:pt x="324" y="6146"/>
                </a:cubicBezTo>
                <a:cubicBezTo>
                  <a:pt x="237" y="6289"/>
                  <a:pt x="150" y="6432"/>
                  <a:pt x="63" y="6575"/>
                </a:cubicBezTo>
                <a:cubicBezTo>
                  <a:pt x="14" y="6655"/>
                  <a:pt x="-7" y="6748"/>
                  <a:pt x="2" y="6840"/>
                </a:cubicBezTo>
                <a:cubicBezTo>
                  <a:pt x="12" y="6939"/>
                  <a:pt x="56" y="7031"/>
                  <a:pt x="129" y="7104"/>
                </a:cubicBezTo>
                <a:cubicBezTo>
                  <a:pt x="208" y="7187"/>
                  <a:pt x="288" y="7271"/>
                  <a:pt x="367" y="7354"/>
                </a:cubicBezTo>
                <a:cubicBezTo>
                  <a:pt x="526" y="7521"/>
                  <a:pt x="683" y="7687"/>
                  <a:pt x="843" y="7852"/>
                </a:cubicBezTo>
                <a:cubicBezTo>
                  <a:pt x="1126" y="8144"/>
                  <a:pt x="1417" y="8431"/>
                  <a:pt x="1715" y="8711"/>
                </a:cubicBezTo>
                <a:cubicBezTo>
                  <a:pt x="1356" y="10077"/>
                  <a:pt x="1356" y="11505"/>
                  <a:pt x="1711" y="12871"/>
                </a:cubicBezTo>
                <a:cubicBezTo>
                  <a:pt x="1423" y="13157"/>
                  <a:pt x="1135" y="13444"/>
                  <a:pt x="853" y="13735"/>
                </a:cubicBezTo>
                <a:cubicBezTo>
                  <a:pt x="693" y="13900"/>
                  <a:pt x="535" y="14067"/>
                  <a:pt x="376" y="14233"/>
                </a:cubicBezTo>
                <a:cubicBezTo>
                  <a:pt x="296" y="14316"/>
                  <a:pt x="217" y="14399"/>
                  <a:pt x="137" y="14482"/>
                </a:cubicBezTo>
                <a:cubicBezTo>
                  <a:pt x="60" y="14559"/>
                  <a:pt x="14" y="14658"/>
                  <a:pt x="8" y="14763"/>
                </a:cubicBezTo>
                <a:cubicBezTo>
                  <a:pt x="2" y="14850"/>
                  <a:pt x="24" y="14935"/>
                  <a:pt x="70" y="15011"/>
                </a:cubicBezTo>
                <a:cubicBezTo>
                  <a:pt x="157" y="15153"/>
                  <a:pt x="242" y="15296"/>
                  <a:pt x="329" y="15439"/>
                </a:cubicBezTo>
                <a:cubicBezTo>
                  <a:pt x="473" y="15676"/>
                  <a:pt x="618" y="15913"/>
                  <a:pt x="762" y="16149"/>
                </a:cubicBezTo>
                <a:cubicBezTo>
                  <a:pt x="906" y="16385"/>
                  <a:pt x="1049" y="16621"/>
                  <a:pt x="1192" y="16857"/>
                </a:cubicBezTo>
                <a:cubicBezTo>
                  <a:pt x="1279" y="17000"/>
                  <a:pt x="1367" y="17143"/>
                  <a:pt x="1454" y="17286"/>
                </a:cubicBezTo>
                <a:cubicBezTo>
                  <a:pt x="1503" y="17366"/>
                  <a:pt x="1577" y="17431"/>
                  <a:pt x="1666" y="17470"/>
                </a:cubicBezTo>
                <a:cubicBezTo>
                  <a:pt x="1763" y="17512"/>
                  <a:pt x="1872" y="17524"/>
                  <a:pt x="1976" y="17503"/>
                </a:cubicBezTo>
                <a:cubicBezTo>
                  <a:pt x="2093" y="17481"/>
                  <a:pt x="2208" y="17459"/>
                  <a:pt x="2325" y="17438"/>
                </a:cubicBezTo>
                <a:cubicBezTo>
                  <a:pt x="2559" y="17395"/>
                  <a:pt x="2794" y="17352"/>
                  <a:pt x="3028" y="17307"/>
                </a:cubicBezTo>
                <a:cubicBezTo>
                  <a:pt x="3436" y="17228"/>
                  <a:pt x="3843" y="17141"/>
                  <a:pt x="4247" y="17045"/>
                </a:cubicBezTo>
                <a:cubicBezTo>
                  <a:pt x="5402" y="18102"/>
                  <a:pt x="6775" y="18823"/>
                  <a:pt x="8231" y="19208"/>
                </a:cubicBezTo>
                <a:cubicBezTo>
                  <a:pt x="8353" y="19584"/>
                  <a:pt x="8478" y="19958"/>
                  <a:pt x="8609" y="20331"/>
                </a:cubicBezTo>
                <a:cubicBezTo>
                  <a:pt x="8684" y="20542"/>
                  <a:pt x="8760" y="20755"/>
                  <a:pt x="8836" y="20966"/>
                </a:cubicBezTo>
                <a:cubicBezTo>
                  <a:pt x="8874" y="21072"/>
                  <a:pt x="8911" y="21177"/>
                  <a:pt x="8948" y="21283"/>
                </a:cubicBezTo>
                <a:cubicBezTo>
                  <a:pt x="8982" y="21384"/>
                  <a:pt x="9053" y="21470"/>
                  <a:pt x="9147" y="21527"/>
                </a:cubicBezTo>
                <a:cubicBezTo>
                  <a:pt x="9225" y="21575"/>
                  <a:pt x="9316" y="21600"/>
                  <a:pt x="9409" y="21600"/>
                </a:cubicBezTo>
                <a:cubicBezTo>
                  <a:pt x="9584" y="21600"/>
                  <a:pt x="9759" y="21600"/>
                  <a:pt x="9934" y="21600"/>
                </a:cubicBezTo>
                <a:cubicBezTo>
                  <a:pt x="10225" y="21600"/>
                  <a:pt x="10517" y="21600"/>
                  <a:pt x="10808" y="21600"/>
                </a:cubicBezTo>
                <a:cubicBezTo>
                  <a:pt x="11099" y="21600"/>
                  <a:pt x="11390" y="21600"/>
                  <a:pt x="11681" y="21600"/>
                </a:cubicBezTo>
                <a:cubicBezTo>
                  <a:pt x="11857" y="21600"/>
                  <a:pt x="12032" y="21600"/>
                  <a:pt x="12207" y="21600"/>
                </a:cubicBezTo>
                <a:cubicBezTo>
                  <a:pt x="12306" y="21600"/>
                  <a:pt x="12403" y="21571"/>
                  <a:pt x="12484" y="21518"/>
                </a:cubicBezTo>
                <a:cubicBezTo>
                  <a:pt x="12571" y="21460"/>
                  <a:pt x="12636" y="21378"/>
                  <a:pt x="12667" y="21283"/>
                </a:cubicBezTo>
                <a:cubicBezTo>
                  <a:pt x="12705" y="21177"/>
                  <a:pt x="12742" y="21072"/>
                  <a:pt x="12780" y="20966"/>
                </a:cubicBezTo>
                <a:cubicBezTo>
                  <a:pt x="12856" y="20755"/>
                  <a:pt x="12933" y="20543"/>
                  <a:pt x="13006" y="20331"/>
                </a:cubicBezTo>
                <a:cubicBezTo>
                  <a:pt x="13136" y="19957"/>
                  <a:pt x="13257" y="19582"/>
                  <a:pt x="13368" y="19204"/>
                </a:cubicBezTo>
                <a:cubicBezTo>
                  <a:pt x="14806" y="18819"/>
                  <a:pt x="16164" y="18104"/>
                  <a:pt x="17308" y="17063"/>
                </a:cubicBezTo>
                <a:cubicBezTo>
                  <a:pt x="17720" y="17151"/>
                  <a:pt x="18131" y="17234"/>
                  <a:pt x="18545" y="17313"/>
                </a:cubicBezTo>
                <a:cubicBezTo>
                  <a:pt x="18779" y="17358"/>
                  <a:pt x="19013" y="17402"/>
                  <a:pt x="19247" y="17446"/>
                </a:cubicBezTo>
                <a:cubicBezTo>
                  <a:pt x="19364" y="17468"/>
                  <a:pt x="19481" y="17490"/>
                  <a:pt x="19598" y="17512"/>
                </a:cubicBezTo>
                <a:cubicBezTo>
                  <a:pt x="19708" y="17535"/>
                  <a:pt x="19823" y="17521"/>
                  <a:pt x="19923" y="17473"/>
                </a:cubicBezTo>
                <a:cubicBezTo>
                  <a:pt x="20006" y="17434"/>
                  <a:pt x="20074" y="17372"/>
                  <a:pt x="20121" y="17297"/>
                </a:cubicBezTo>
                <a:cubicBezTo>
                  <a:pt x="20208" y="17155"/>
                  <a:pt x="20295" y="17013"/>
                  <a:pt x="20382" y="16870"/>
                </a:cubicBezTo>
                <a:cubicBezTo>
                  <a:pt x="20526" y="16634"/>
                  <a:pt x="20671" y="16398"/>
                  <a:pt x="20816" y="16162"/>
                </a:cubicBezTo>
                <a:cubicBezTo>
                  <a:pt x="20961" y="15926"/>
                  <a:pt x="21106" y="15690"/>
                  <a:pt x="21250" y="15454"/>
                </a:cubicBezTo>
                <a:cubicBezTo>
                  <a:pt x="21337" y="15311"/>
                  <a:pt x="21426" y="15169"/>
                  <a:pt x="21513" y="15027"/>
                </a:cubicBezTo>
                <a:cubicBezTo>
                  <a:pt x="21562" y="14946"/>
                  <a:pt x="21583" y="14852"/>
                  <a:pt x="21574" y="14760"/>
                </a:cubicBezTo>
                <a:cubicBezTo>
                  <a:pt x="21564" y="14661"/>
                  <a:pt x="21518" y="14569"/>
                  <a:pt x="21446" y="14496"/>
                </a:cubicBezTo>
                <a:cubicBezTo>
                  <a:pt x="21366" y="14413"/>
                  <a:pt x="21288" y="14329"/>
                  <a:pt x="21209" y="14246"/>
                </a:cubicBezTo>
                <a:cubicBezTo>
                  <a:pt x="21050" y="14079"/>
                  <a:pt x="20891" y="13913"/>
                  <a:pt x="20731" y="13748"/>
                </a:cubicBezTo>
                <a:cubicBezTo>
                  <a:pt x="20448" y="13455"/>
                  <a:pt x="20157" y="13169"/>
                  <a:pt x="19859" y="12889"/>
                </a:cubicBezTo>
                <a:cubicBezTo>
                  <a:pt x="20217" y="11525"/>
                  <a:pt x="20219" y="10099"/>
                  <a:pt x="19865" y="8733"/>
                </a:cubicBezTo>
                <a:lnTo>
                  <a:pt x="19872" y="8743"/>
                </a:lnTo>
                <a:cubicBezTo>
                  <a:pt x="20165" y="8453"/>
                  <a:pt x="20455" y="8161"/>
                  <a:pt x="20742" y="7865"/>
                </a:cubicBezTo>
                <a:cubicBezTo>
                  <a:pt x="20902" y="7700"/>
                  <a:pt x="21060" y="7533"/>
                  <a:pt x="21219" y="7367"/>
                </a:cubicBezTo>
                <a:cubicBezTo>
                  <a:pt x="21299" y="7284"/>
                  <a:pt x="21378" y="7201"/>
                  <a:pt x="21458" y="7118"/>
                </a:cubicBezTo>
                <a:cubicBezTo>
                  <a:pt x="21535" y="7041"/>
                  <a:pt x="21581" y="6942"/>
                  <a:pt x="21587" y="6837"/>
                </a:cubicBezTo>
                <a:cubicBezTo>
                  <a:pt x="21593" y="6750"/>
                  <a:pt x="21573" y="6665"/>
                  <a:pt x="21527" y="6589"/>
                </a:cubicBezTo>
                <a:cubicBezTo>
                  <a:pt x="21440" y="6447"/>
                  <a:pt x="21353" y="6304"/>
                  <a:pt x="21266" y="6161"/>
                </a:cubicBezTo>
                <a:cubicBezTo>
                  <a:pt x="21122" y="5924"/>
                  <a:pt x="20979" y="5687"/>
                  <a:pt x="20835" y="5451"/>
                </a:cubicBezTo>
                <a:cubicBezTo>
                  <a:pt x="20691" y="5215"/>
                  <a:pt x="20546" y="4979"/>
                  <a:pt x="20403" y="4743"/>
                </a:cubicBezTo>
                <a:cubicBezTo>
                  <a:pt x="20316" y="4600"/>
                  <a:pt x="20230" y="4457"/>
                  <a:pt x="20143" y="4314"/>
                </a:cubicBezTo>
                <a:cubicBezTo>
                  <a:pt x="20094" y="4234"/>
                  <a:pt x="20018" y="4169"/>
                  <a:pt x="19929" y="4130"/>
                </a:cubicBezTo>
                <a:cubicBezTo>
                  <a:pt x="19832" y="4088"/>
                  <a:pt x="19725" y="4076"/>
                  <a:pt x="19621" y="4097"/>
                </a:cubicBezTo>
                <a:cubicBezTo>
                  <a:pt x="19504" y="4119"/>
                  <a:pt x="19387" y="4142"/>
                  <a:pt x="19270" y="4164"/>
                </a:cubicBezTo>
                <a:cubicBezTo>
                  <a:pt x="19036" y="4207"/>
                  <a:pt x="18801" y="4248"/>
                  <a:pt x="18567" y="4293"/>
                </a:cubicBezTo>
                <a:cubicBezTo>
                  <a:pt x="18153" y="4373"/>
                  <a:pt x="17740" y="4461"/>
                  <a:pt x="17331" y="4558"/>
                </a:cubicBezTo>
                <a:cubicBezTo>
                  <a:pt x="16182" y="3506"/>
                  <a:pt x="14817" y="2785"/>
                  <a:pt x="13370" y="2398"/>
                </a:cubicBezTo>
                <a:cubicBezTo>
                  <a:pt x="13247" y="2020"/>
                  <a:pt x="13118" y="1644"/>
                  <a:pt x="12986" y="1269"/>
                </a:cubicBezTo>
                <a:cubicBezTo>
                  <a:pt x="12911" y="1058"/>
                  <a:pt x="12835" y="845"/>
                  <a:pt x="12759" y="634"/>
                </a:cubicBezTo>
                <a:cubicBezTo>
                  <a:pt x="12721" y="528"/>
                  <a:pt x="12684" y="423"/>
                  <a:pt x="12647" y="317"/>
                </a:cubicBezTo>
                <a:cubicBezTo>
                  <a:pt x="12613" y="216"/>
                  <a:pt x="12544" y="130"/>
                  <a:pt x="12449" y="73"/>
                </a:cubicBezTo>
                <a:cubicBezTo>
                  <a:pt x="12372" y="25"/>
                  <a:pt x="12281" y="0"/>
                  <a:pt x="12188" y="0"/>
                </a:cubicBezTo>
                <a:cubicBezTo>
                  <a:pt x="12013" y="0"/>
                  <a:pt x="11836" y="0"/>
                  <a:pt x="11661" y="0"/>
                </a:cubicBezTo>
                <a:cubicBezTo>
                  <a:pt x="11370" y="0"/>
                  <a:pt x="11078" y="0"/>
                  <a:pt x="10787" y="0"/>
                </a:cubicBezTo>
                <a:cubicBezTo>
                  <a:pt x="10496" y="0"/>
                  <a:pt x="10206" y="0"/>
                  <a:pt x="9915" y="0"/>
                </a:cubicBezTo>
                <a:cubicBezTo>
                  <a:pt x="9740" y="0"/>
                  <a:pt x="9563" y="0"/>
                  <a:pt x="9388" y="0"/>
                </a:cubicBezTo>
                <a:close/>
                <a:moveTo>
                  <a:pt x="10787" y="5228"/>
                </a:moveTo>
                <a:cubicBezTo>
                  <a:pt x="12313" y="5228"/>
                  <a:pt x="13839" y="5771"/>
                  <a:pt x="15002" y="6859"/>
                </a:cubicBezTo>
                <a:cubicBezTo>
                  <a:pt x="17330" y="9035"/>
                  <a:pt x="17330" y="12565"/>
                  <a:pt x="15002" y="14741"/>
                </a:cubicBezTo>
                <a:cubicBezTo>
                  <a:pt x="12675" y="16917"/>
                  <a:pt x="8901" y="16917"/>
                  <a:pt x="6574" y="14741"/>
                </a:cubicBezTo>
                <a:cubicBezTo>
                  <a:pt x="4246" y="12565"/>
                  <a:pt x="4246" y="9035"/>
                  <a:pt x="6574" y="6859"/>
                </a:cubicBezTo>
                <a:cubicBezTo>
                  <a:pt x="7737" y="5771"/>
                  <a:pt x="9262" y="5228"/>
                  <a:pt x="10787" y="5228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lIns="13547" tIns="13547" rIns="13547" bIns="13547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IQ" sz="900" dirty="0">
              <a:latin typeface="IBM Plex Sans Thai" panose="020B0503050203000203" pitchFamily="34" charset="-34"/>
            </a:endParaRPr>
          </a:p>
        </p:txBody>
      </p:sp>
      <p:sp>
        <p:nvSpPr>
          <p:cNvPr id="32" name="Shape 159">
            <a:extLst>
              <a:ext uri="{FF2B5EF4-FFF2-40B4-BE49-F238E27FC236}">
                <a16:creationId xmlns:a16="http://schemas.microsoft.com/office/drawing/2014/main" id="{77CDCEE1-C9A4-22D9-A028-4F5503DD8D75}"/>
              </a:ext>
            </a:extLst>
          </p:cNvPr>
          <p:cNvSpPr>
            <a:spLocks/>
          </p:cNvSpPr>
          <p:nvPr/>
        </p:nvSpPr>
        <p:spPr bwMode="auto">
          <a:xfrm rot="7688752">
            <a:off x="952720" y="1655382"/>
            <a:ext cx="1541837" cy="1664425"/>
          </a:xfrm>
          <a:custGeom>
            <a:avLst/>
            <a:gdLst>
              <a:gd name="T0" fmla="*/ 2147483646 w 21588"/>
              <a:gd name="T1" fmla="*/ 2147483646 h 21600"/>
              <a:gd name="T2" fmla="*/ 2147483646 w 21588"/>
              <a:gd name="T3" fmla="*/ 2147483646 h 21600"/>
              <a:gd name="T4" fmla="*/ 2147483646 w 21588"/>
              <a:gd name="T5" fmla="*/ 2147483646 h 21600"/>
              <a:gd name="T6" fmla="*/ 2147483646 w 21588"/>
              <a:gd name="T7" fmla="*/ 2147483646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88" h="21600" extrusionOk="0">
                <a:moveTo>
                  <a:pt x="9388" y="0"/>
                </a:moveTo>
                <a:cubicBezTo>
                  <a:pt x="9289" y="0"/>
                  <a:pt x="9192" y="29"/>
                  <a:pt x="9111" y="82"/>
                </a:cubicBezTo>
                <a:cubicBezTo>
                  <a:pt x="9024" y="140"/>
                  <a:pt x="8961" y="222"/>
                  <a:pt x="8929" y="317"/>
                </a:cubicBezTo>
                <a:cubicBezTo>
                  <a:pt x="8892" y="423"/>
                  <a:pt x="8853" y="528"/>
                  <a:pt x="8815" y="634"/>
                </a:cubicBezTo>
                <a:cubicBezTo>
                  <a:pt x="8739" y="845"/>
                  <a:pt x="8662" y="1057"/>
                  <a:pt x="8589" y="1269"/>
                </a:cubicBezTo>
                <a:cubicBezTo>
                  <a:pt x="8459" y="1642"/>
                  <a:pt x="8340" y="2016"/>
                  <a:pt x="8229" y="2393"/>
                </a:cubicBezTo>
                <a:cubicBezTo>
                  <a:pt x="6783" y="2776"/>
                  <a:pt x="5419" y="3492"/>
                  <a:pt x="4270" y="4537"/>
                </a:cubicBezTo>
                <a:cubicBezTo>
                  <a:pt x="3857" y="4449"/>
                  <a:pt x="3444" y="4366"/>
                  <a:pt x="3029" y="4287"/>
                </a:cubicBezTo>
                <a:cubicBezTo>
                  <a:pt x="2796" y="4242"/>
                  <a:pt x="2563" y="4198"/>
                  <a:pt x="2329" y="4154"/>
                </a:cubicBezTo>
                <a:cubicBezTo>
                  <a:pt x="2212" y="4132"/>
                  <a:pt x="2095" y="4112"/>
                  <a:pt x="1978" y="4089"/>
                </a:cubicBezTo>
                <a:cubicBezTo>
                  <a:pt x="1868" y="4066"/>
                  <a:pt x="1753" y="4080"/>
                  <a:pt x="1653" y="4128"/>
                </a:cubicBezTo>
                <a:cubicBezTo>
                  <a:pt x="1570" y="4168"/>
                  <a:pt x="1502" y="4228"/>
                  <a:pt x="1455" y="4303"/>
                </a:cubicBezTo>
                <a:cubicBezTo>
                  <a:pt x="1368" y="4445"/>
                  <a:pt x="1280" y="4589"/>
                  <a:pt x="1192" y="4731"/>
                </a:cubicBezTo>
                <a:cubicBezTo>
                  <a:pt x="1048" y="4967"/>
                  <a:pt x="903" y="5204"/>
                  <a:pt x="758" y="5440"/>
                </a:cubicBezTo>
                <a:cubicBezTo>
                  <a:pt x="614" y="5676"/>
                  <a:pt x="469" y="5910"/>
                  <a:pt x="324" y="6146"/>
                </a:cubicBezTo>
                <a:cubicBezTo>
                  <a:pt x="237" y="6289"/>
                  <a:pt x="150" y="6432"/>
                  <a:pt x="63" y="6575"/>
                </a:cubicBezTo>
                <a:cubicBezTo>
                  <a:pt x="14" y="6655"/>
                  <a:pt x="-7" y="6748"/>
                  <a:pt x="2" y="6840"/>
                </a:cubicBezTo>
                <a:cubicBezTo>
                  <a:pt x="12" y="6939"/>
                  <a:pt x="56" y="7031"/>
                  <a:pt x="129" y="7104"/>
                </a:cubicBezTo>
                <a:cubicBezTo>
                  <a:pt x="208" y="7187"/>
                  <a:pt x="288" y="7271"/>
                  <a:pt x="367" y="7354"/>
                </a:cubicBezTo>
                <a:cubicBezTo>
                  <a:pt x="526" y="7521"/>
                  <a:pt x="683" y="7687"/>
                  <a:pt x="843" y="7852"/>
                </a:cubicBezTo>
                <a:cubicBezTo>
                  <a:pt x="1126" y="8144"/>
                  <a:pt x="1417" y="8431"/>
                  <a:pt x="1715" y="8711"/>
                </a:cubicBezTo>
                <a:cubicBezTo>
                  <a:pt x="1356" y="10077"/>
                  <a:pt x="1356" y="11505"/>
                  <a:pt x="1711" y="12871"/>
                </a:cubicBezTo>
                <a:cubicBezTo>
                  <a:pt x="1423" y="13157"/>
                  <a:pt x="1135" y="13444"/>
                  <a:pt x="853" y="13735"/>
                </a:cubicBezTo>
                <a:cubicBezTo>
                  <a:pt x="693" y="13900"/>
                  <a:pt x="535" y="14067"/>
                  <a:pt x="376" y="14233"/>
                </a:cubicBezTo>
                <a:cubicBezTo>
                  <a:pt x="296" y="14316"/>
                  <a:pt x="217" y="14399"/>
                  <a:pt x="137" y="14482"/>
                </a:cubicBezTo>
                <a:cubicBezTo>
                  <a:pt x="60" y="14559"/>
                  <a:pt x="14" y="14658"/>
                  <a:pt x="8" y="14763"/>
                </a:cubicBezTo>
                <a:cubicBezTo>
                  <a:pt x="2" y="14850"/>
                  <a:pt x="24" y="14935"/>
                  <a:pt x="70" y="15011"/>
                </a:cubicBezTo>
                <a:cubicBezTo>
                  <a:pt x="157" y="15153"/>
                  <a:pt x="242" y="15296"/>
                  <a:pt x="329" y="15439"/>
                </a:cubicBezTo>
                <a:cubicBezTo>
                  <a:pt x="473" y="15676"/>
                  <a:pt x="618" y="15913"/>
                  <a:pt x="762" y="16149"/>
                </a:cubicBezTo>
                <a:cubicBezTo>
                  <a:pt x="906" y="16385"/>
                  <a:pt x="1049" y="16621"/>
                  <a:pt x="1192" y="16857"/>
                </a:cubicBezTo>
                <a:cubicBezTo>
                  <a:pt x="1279" y="17000"/>
                  <a:pt x="1367" y="17143"/>
                  <a:pt x="1454" y="17286"/>
                </a:cubicBezTo>
                <a:cubicBezTo>
                  <a:pt x="1503" y="17366"/>
                  <a:pt x="1577" y="17431"/>
                  <a:pt x="1666" y="17470"/>
                </a:cubicBezTo>
                <a:cubicBezTo>
                  <a:pt x="1763" y="17512"/>
                  <a:pt x="1872" y="17524"/>
                  <a:pt x="1976" y="17503"/>
                </a:cubicBezTo>
                <a:cubicBezTo>
                  <a:pt x="2093" y="17481"/>
                  <a:pt x="2208" y="17459"/>
                  <a:pt x="2325" y="17438"/>
                </a:cubicBezTo>
                <a:cubicBezTo>
                  <a:pt x="2559" y="17395"/>
                  <a:pt x="2794" y="17352"/>
                  <a:pt x="3028" y="17307"/>
                </a:cubicBezTo>
                <a:cubicBezTo>
                  <a:pt x="3436" y="17228"/>
                  <a:pt x="3843" y="17141"/>
                  <a:pt x="4247" y="17045"/>
                </a:cubicBezTo>
                <a:cubicBezTo>
                  <a:pt x="5402" y="18102"/>
                  <a:pt x="6775" y="18823"/>
                  <a:pt x="8231" y="19208"/>
                </a:cubicBezTo>
                <a:cubicBezTo>
                  <a:pt x="8353" y="19584"/>
                  <a:pt x="8478" y="19958"/>
                  <a:pt x="8609" y="20331"/>
                </a:cubicBezTo>
                <a:cubicBezTo>
                  <a:pt x="8684" y="20542"/>
                  <a:pt x="8760" y="20755"/>
                  <a:pt x="8836" y="20966"/>
                </a:cubicBezTo>
                <a:cubicBezTo>
                  <a:pt x="8874" y="21072"/>
                  <a:pt x="8911" y="21177"/>
                  <a:pt x="8948" y="21283"/>
                </a:cubicBezTo>
                <a:cubicBezTo>
                  <a:pt x="8982" y="21384"/>
                  <a:pt x="9053" y="21470"/>
                  <a:pt x="9147" y="21527"/>
                </a:cubicBezTo>
                <a:cubicBezTo>
                  <a:pt x="9225" y="21575"/>
                  <a:pt x="9316" y="21600"/>
                  <a:pt x="9409" y="21600"/>
                </a:cubicBezTo>
                <a:cubicBezTo>
                  <a:pt x="9584" y="21600"/>
                  <a:pt x="9759" y="21600"/>
                  <a:pt x="9934" y="21600"/>
                </a:cubicBezTo>
                <a:cubicBezTo>
                  <a:pt x="10225" y="21600"/>
                  <a:pt x="10517" y="21600"/>
                  <a:pt x="10808" y="21600"/>
                </a:cubicBezTo>
                <a:cubicBezTo>
                  <a:pt x="11099" y="21600"/>
                  <a:pt x="11390" y="21600"/>
                  <a:pt x="11681" y="21600"/>
                </a:cubicBezTo>
                <a:cubicBezTo>
                  <a:pt x="11857" y="21600"/>
                  <a:pt x="12032" y="21600"/>
                  <a:pt x="12207" y="21600"/>
                </a:cubicBezTo>
                <a:cubicBezTo>
                  <a:pt x="12306" y="21600"/>
                  <a:pt x="12403" y="21571"/>
                  <a:pt x="12484" y="21518"/>
                </a:cubicBezTo>
                <a:cubicBezTo>
                  <a:pt x="12571" y="21460"/>
                  <a:pt x="12636" y="21378"/>
                  <a:pt x="12667" y="21283"/>
                </a:cubicBezTo>
                <a:cubicBezTo>
                  <a:pt x="12705" y="21177"/>
                  <a:pt x="12742" y="21072"/>
                  <a:pt x="12780" y="20966"/>
                </a:cubicBezTo>
                <a:cubicBezTo>
                  <a:pt x="12856" y="20755"/>
                  <a:pt x="12933" y="20543"/>
                  <a:pt x="13006" y="20331"/>
                </a:cubicBezTo>
                <a:cubicBezTo>
                  <a:pt x="13136" y="19957"/>
                  <a:pt x="13257" y="19582"/>
                  <a:pt x="13368" y="19204"/>
                </a:cubicBezTo>
                <a:cubicBezTo>
                  <a:pt x="14806" y="18819"/>
                  <a:pt x="16164" y="18104"/>
                  <a:pt x="17308" y="17063"/>
                </a:cubicBezTo>
                <a:cubicBezTo>
                  <a:pt x="17720" y="17151"/>
                  <a:pt x="18131" y="17234"/>
                  <a:pt x="18545" y="17313"/>
                </a:cubicBezTo>
                <a:cubicBezTo>
                  <a:pt x="18779" y="17358"/>
                  <a:pt x="19013" y="17402"/>
                  <a:pt x="19247" y="17446"/>
                </a:cubicBezTo>
                <a:cubicBezTo>
                  <a:pt x="19364" y="17468"/>
                  <a:pt x="19481" y="17490"/>
                  <a:pt x="19598" y="17512"/>
                </a:cubicBezTo>
                <a:cubicBezTo>
                  <a:pt x="19708" y="17535"/>
                  <a:pt x="19823" y="17521"/>
                  <a:pt x="19923" y="17473"/>
                </a:cubicBezTo>
                <a:cubicBezTo>
                  <a:pt x="20006" y="17434"/>
                  <a:pt x="20074" y="17372"/>
                  <a:pt x="20121" y="17297"/>
                </a:cubicBezTo>
                <a:cubicBezTo>
                  <a:pt x="20208" y="17155"/>
                  <a:pt x="20295" y="17013"/>
                  <a:pt x="20382" y="16870"/>
                </a:cubicBezTo>
                <a:cubicBezTo>
                  <a:pt x="20526" y="16634"/>
                  <a:pt x="20671" y="16398"/>
                  <a:pt x="20816" y="16162"/>
                </a:cubicBezTo>
                <a:cubicBezTo>
                  <a:pt x="20961" y="15926"/>
                  <a:pt x="21106" y="15690"/>
                  <a:pt x="21250" y="15454"/>
                </a:cubicBezTo>
                <a:cubicBezTo>
                  <a:pt x="21337" y="15311"/>
                  <a:pt x="21426" y="15169"/>
                  <a:pt x="21513" y="15027"/>
                </a:cubicBezTo>
                <a:cubicBezTo>
                  <a:pt x="21562" y="14946"/>
                  <a:pt x="21583" y="14852"/>
                  <a:pt x="21574" y="14760"/>
                </a:cubicBezTo>
                <a:cubicBezTo>
                  <a:pt x="21564" y="14661"/>
                  <a:pt x="21518" y="14569"/>
                  <a:pt x="21446" y="14496"/>
                </a:cubicBezTo>
                <a:cubicBezTo>
                  <a:pt x="21366" y="14413"/>
                  <a:pt x="21288" y="14329"/>
                  <a:pt x="21209" y="14246"/>
                </a:cubicBezTo>
                <a:cubicBezTo>
                  <a:pt x="21050" y="14079"/>
                  <a:pt x="20891" y="13913"/>
                  <a:pt x="20731" y="13748"/>
                </a:cubicBezTo>
                <a:cubicBezTo>
                  <a:pt x="20448" y="13455"/>
                  <a:pt x="20157" y="13169"/>
                  <a:pt x="19859" y="12889"/>
                </a:cubicBezTo>
                <a:cubicBezTo>
                  <a:pt x="20217" y="11525"/>
                  <a:pt x="20219" y="10099"/>
                  <a:pt x="19865" y="8733"/>
                </a:cubicBezTo>
                <a:lnTo>
                  <a:pt x="19872" y="8743"/>
                </a:lnTo>
                <a:cubicBezTo>
                  <a:pt x="20165" y="8453"/>
                  <a:pt x="20455" y="8161"/>
                  <a:pt x="20742" y="7865"/>
                </a:cubicBezTo>
                <a:cubicBezTo>
                  <a:pt x="20902" y="7700"/>
                  <a:pt x="21060" y="7533"/>
                  <a:pt x="21219" y="7367"/>
                </a:cubicBezTo>
                <a:cubicBezTo>
                  <a:pt x="21299" y="7284"/>
                  <a:pt x="21378" y="7201"/>
                  <a:pt x="21458" y="7118"/>
                </a:cubicBezTo>
                <a:cubicBezTo>
                  <a:pt x="21535" y="7041"/>
                  <a:pt x="21581" y="6942"/>
                  <a:pt x="21587" y="6837"/>
                </a:cubicBezTo>
                <a:cubicBezTo>
                  <a:pt x="21593" y="6750"/>
                  <a:pt x="21573" y="6665"/>
                  <a:pt x="21527" y="6589"/>
                </a:cubicBezTo>
                <a:cubicBezTo>
                  <a:pt x="21440" y="6447"/>
                  <a:pt x="21353" y="6304"/>
                  <a:pt x="21266" y="6161"/>
                </a:cubicBezTo>
                <a:cubicBezTo>
                  <a:pt x="21122" y="5924"/>
                  <a:pt x="20979" y="5687"/>
                  <a:pt x="20835" y="5451"/>
                </a:cubicBezTo>
                <a:cubicBezTo>
                  <a:pt x="20691" y="5215"/>
                  <a:pt x="20546" y="4979"/>
                  <a:pt x="20403" y="4743"/>
                </a:cubicBezTo>
                <a:cubicBezTo>
                  <a:pt x="20316" y="4600"/>
                  <a:pt x="20230" y="4457"/>
                  <a:pt x="20143" y="4314"/>
                </a:cubicBezTo>
                <a:cubicBezTo>
                  <a:pt x="20094" y="4234"/>
                  <a:pt x="20018" y="4169"/>
                  <a:pt x="19929" y="4130"/>
                </a:cubicBezTo>
                <a:cubicBezTo>
                  <a:pt x="19832" y="4088"/>
                  <a:pt x="19725" y="4076"/>
                  <a:pt x="19621" y="4097"/>
                </a:cubicBezTo>
                <a:cubicBezTo>
                  <a:pt x="19504" y="4119"/>
                  <a:pt x="19387" y="4142"/>
                  <a:pt x="19270" y="4164"/>
                </a:cubicBezTo>
                <a:cubicBezTo>
                  <a:pt x="19036" y="4207"/>
                  <a:pt x="18801" y="4248"/>
                  <a:pt x="18567" y="4293"/>
                </a:cubicBezTo>
                <a:cubicBezTo>
                  <a:pt x="18153" y="4373"/>
                  <a:pt x="17740" y="4461"/>
                  <a:pt x="17331" y="4558"/>
                </a:cubicBezTo>
                <a:cubicBezTo>
                  <a:pt x="16182" y="3506"/>
                  <a:pt x="14817" y="2785"/>
                  <a:pt x="13370" y="2398"/>
                </a:cubicBezTo>
                <a:cubicBezTo>
                  <a:pt x="13247" y="2020"/>
                  <a:pt x="13118" y="1644"/>
                  <a:pt x="12986" y="1269"/>
                </a:cubicBezTo>
                <a:cubicBezTo>
                  <a:pt x="12911" y="1058"/>
                  <a:pt x="12835" y="845"/>
                  <a:pt x="12759" y="634"/>
                </a:cubicBezTo>
                <a:cubicBezTo>
                  <a:pt x="12721" y="528"/>
                  <a:pt x="12684" y="423"/>
                  <a:pt x="12647" y="317"/>
                </a:cubicBezTo>
                <a:cubicBezTo>
                  <a:pt x="12613" y="216"/>
                  <a:pt x="12544" y="130"/>
                  <a:pt x="12449" y="73"/>
                </a:cubicBezTo>
                <a:cubicBezTo>
                  <a:pt x="12372" y="25"/>
                  <a:pt x="12281" y="0"/>
                  <a:pt x="12188" y="0"/>
                </a:cubicBezTo>
                <a:cubicBezTo>
                  <a:pt x="12013" y="0"/>
                  <a:pt x="11836" y="0"/>
                  <a:pt x="11661" y="0"/>
                </a:cubicBezTo>
                <a:cubicBezTo>
                  <a:pt x="11370" y="0"/>
                  <a:pt x="11078" y="0"/>
                  <a:pt x="10787" y="0"/>
                </a:cubicBezTo>
                <a:cubicBezTo>
                  <a:pt x="10496" y="0"/>
                  <a:pt x="10206" y="0"/>
                  <a:pt x="9915" y="0"/>
                </a:cubicBezTo>
                <a:cubicBezTo>
                  <a:pt x="9740" y="0"/>
                  <a:pt x="9563" y="0"/>
                  <a:pt x="9388" y="0"/>
                </a:cubicBezTo>
                <a:close/>
                <a:moveTo>
                  <a:pt x="10787" y="5228"/>
                </a:moveTo>
                <a:cubicBezTo>
                  <a:pt x="12313" y="5228"/>
                  <a:pt x="13839" y="5771"/>
                  <a:pt x="15002" y="6859"/>
                </a:cubicBezTo>
                <a:cubicBezTo>
                  <a:pt x="17330" y="9035"/>
                  <a:pt x="17330" y="12565"/>
                  <a:pt x="15002" y="14741"/>
                </a:cubicBezTo>
                <a:cubicBezTo>
                  <a:pt x="12675" y="16917"/>
                  <a:pt x="8901" y="16917"/>
                  <a:pt x="6574" y="14741"/>
                </a:cubicBezTo>
                <a:cubicBezTo>
                  <a:pt x="4246" y="12565"/>
                  <a:pt x="4246" y="9035"/>
                  <a:pt x="6574" y="6859"/>
                </a:cubicBezTo>
                <a:cubicBezTo>
                  <a:pt x="7737" y="5771"/>
                  <a:pt x="9262" y="5228"/>
                  <a:pt x="10787" y="522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lIns="13547" tIns="13547" rIns="13547" bIns="13547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IQ" sz="900" dirty="0">
              <a:latin typeface="IBM Plex Sans Thai" panose="020B0503050203000203" pitchFamily="34" charset="-34"/>
            </a:endParaRPr>
          </a:p>
        </p:txBody>
      </p:sp>
      <p:sp>
        <p:nvSpPr>
          <p:cNvPr id="33" name="TextBox 6">
            <a:extLst>
              <a:ext uri="{FF2B5EF4-FFF2-40B4-BE49-F238E27FC236}">
                <a16:creationId xmlns:a16="http://schemas.microsoft.com/office/drawing/2014/main" id="{AC78A3DE-8192-735F-DFB8-C9A81ADA4472}"/>
              </a:ext>
            </a:extLst>
          </p:cNvPr>
          <p:cNvSpPr txBox="1"/>
          <p:nvPr/>
        </p:nvSpPr>
        <p:spPr>
          <a:xfrm>
            <a:off x="6455534" y="2750128"/>
            <a:ext cx="354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2</a:t>
            </a: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34" name="矩形 3">
            <a:extLst>
              <a:ext uri="{FF2B5EF4-FFF2-40B4-BE49-F238E27FC236}">
                <a16:creationId xmlns:a16="http://schemas.microsoft.com/office/drawing/2014/main" id="{400B23A9-913B-7734-2AD6-BC6C124515FC}"/>
              </a:ext>
            </a:extLst>
          </p:cNvPr>
          <p:cNvSpPr/>
          <p:nvPr/>
        </p:nvSpPr>
        <p:spPr>
          <a:xfrm>
            <a:off x="2166611" y="4172074"/>
            <a:ext cx="4122602" cy="1158811"/>
          </a:xfrm>
          <a:custGeom>
            <a:avLst/>
            <a:gdLst/>
            <a:ahLst/>
            <a:cxnLst/>
            <a:rect l="l" t="t" r="r" b="b"/>
            <a:pathLst>
              <a:path w="6025861" h="1158747">
                <a:moveTo>
                  <a:pt x="575194" y="0"/>
                </a:moveTo>
                <a:lnTo>
                  <a:pt x="1992514" y="0"/>
                </a:lnTo>
                <a:lnTo>
                  <a:pt x="4154179" y="0"/>
                </a:lnTo>
                <a:lnTo>
                  <a:pt x="5571499" y="0"/>
                </a:lnTo>
                <a:lnTo>
                  <a:pt x="5571499" y="474"/>
                </a:lnTo>
                <a:lnTo>
                  <a:pt x="5639364" y="474"/>
                </a:lnTo>
                <a:cubicBezTo>
                  <a:pt x="5661410" y="0"/>
                  <a:pt x="5683924" y="5211"/>
                  <a:pt x="5704562" y="17528"/>
                </a:cubicBezTo>
                <a:cubicBezTo>
                  <a:pt x="5723793" y="28424"/>
                  <a:pt x="5739272" y="44057"/>
                  <a:pt x="5749591" y="62533"/>
                </a:cubicBezTo>
                <a:lnTo>
                  <a:pt x="6008038" y="514473"/>
                </a:lnTo>
                <a:cubicBezTo>
                  <a:pt x="6019294" y="533422"/>
                  <a:pt x="6025861" y="555687"/>
                  <a:pt x="6025861" y="579374"/>
                </a:cubicBezTo>
                <a:cubicBezTo>
                  <a:pt x="6025861" y="603534"/>
                  <a:pt x="6019294" y="625799"/>
                  <a:pt x="6007568" y="644749"/>
                </a:cubicBezTo>
                <a:lnTo>
                  <a:pt x="5749591" y="1096688"/>
                </a:lnTo>
                <a:cubicBezTo>
                  <a:pt x="5738803" y="1114690"/>
                  <a:pt x="5723793" y="1130324"/>
                  <a:pt x="5704562" y="1141693"/>
                </a:cubicBezTo>
                <a:cubicBezTo>
                  <a:pt x="5684393" y="1153536"/>
                  <a:pt x="5662348" y="1158747"/>
                  <a:pt x="5640302" y="1158273"/>
                </a:cubicBezTo>
                <a:lnTo>
                  <a:pt x="5571499" y="1158273"/>
                </a:lnTo>
                <a:lnTo>
                  <a:pt x="5571499" y="1158747"/>
                </a:lnTo>
                <a:lnTo>
                  <a:pt x="4154179" y="1158747"/>
                </a:lnTo>
                <a:lnTo>
                  <a:pt x="1992514" y="1158747"/>
                </a:lnTo>
                <a:lnTo>
                  <a:pt x="575194" y="1158747"/>
                </a:lnTo>
                <a:lnTo>
                  <a:pt x="575194" y="1158273"/>
                </a:lnTo>
                <a:lnTo>
                  <a:pt x="382745" y="1158273"/>
                </a:lnTo>
                <a:cubicBezTo>
                  <a:pt x="362107" y="1158273"/>
                  <a:pt x="340530" y="1153062"/>
                  <a:pt x="321299" y="1141693"/>
                </a:cubicBezTo>
                <a:cubicBezTo>
                  <a:pt x="302069" y="1130324"/>
                  <a:pt x="286590" y="1114690"/>
                  <a:pt x="276270" y="1096215"/>
                </a:cubicBezTo>
                <a:lnTo>
                  <a:pt x="16886" y="642380"/>
                </a:lnTo>
                <a:cubicBezTo>
                  <a:pt x="6098" y="623904"/>
                  <a:pt x="0" y="602587"/>
                  <a:pt x="0" y="579374"/>
                </a:cubicBezTo>
                <a:cubicBezTo>
                  <a:pt x="0" y="556161"/>
                  <a:pt x="6098" y="534843"/>
                  <a:pt x="16886" y="515894"/>
                </a:cubicBezTo>
                <a:lnTo>
                  <a:pt x="275332" y="63954"/>
                </a:lnTo>
                <a:cubicBezTo>
                  <a:pt x="286120" y="45478"/>
                  <a:pt x="301599" y="28898"/>
                  <a:pt x="321299" y="17528"/>
                </a:cubicBezTo>
                <a:cubicBezTo>
                  <a:pt x="339592" y="6633"/>
                  <a:pt x="359762" y="948"/>
                  <a:pt x="379930" y="474"/>
                </a:cubicBezTo>
                <a:lnTo>
                  <a:pt x="575194" y="474"/>
                </a:lnTo>
                <a:close/>
              </a:path>
            </a:pathLst>
          </a:custGeom>
          <a:noFill/>
          <a:ln w="25400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66943">
              <a:spcBef>
                <a:spcPct val="0"/>
              </a:spcBef>
              <a:spcAft>
                <a:spcPct val="0"/>
              </a:spcAft>
            </a:pPr>
            <a:endParaRPr lang="zh-CN" altLang="en-US" sz="1707" i="0" noProof="1">
              <a:solidFill>
                <a:prstClr val="white"/>
              </a:solidFill>
              <a:latin typeface="IBM Plex Sans Thai" panose="020B0503050203000203" pitchFamily="34" charset="-34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Shape 161">
            <a:extLst>
              <a:ext uri="{FF2B5EF4-FFF2-40B4-BE49-F238E27FC236}">
                <a16:creationId xmlns:a16="http://schemas.microsoft.com/office/drawing/2014/main" id="{9CDDE29C-6A3F-F460-CC9E-D76F3F37A7BC}"/>
              </a:ext>
            </a:extLst>
          </p:cNvPr>
          <p:cNvSpPr>
            <a:spLocks/>
          </p:cNvSpPr>
          <p:nvPr/>
        </p:nvSpPr>
        <p:spPr bwMode="auto">
          <a:xfrm rot="526229">
            <a:off x="937940" y="3719398"/>
            <a:ext cx="1611504" cy="1677304"/>
          </a:xfrm>
          <a:custGeom>
            <a:avLst/>
            <a:gdLst>
              <a:gd name="T0" fmla="*/ 2147483646 w 21588"/>
              <a:gd name="T1" fmla="*/ 2147483646 h 21600"/>
              <a:gd name="T2" fmla="*/ 2147483646 w 21588"/>
              <a:gd name="T3" fmla="*/ 2147483646 h 21600"/>
              <a:gd name="T4" fmla="*/ 2147483646 w 21588"/>
              <a:gd name="T5" fmla="*/ 2147483646 h 21600"/>
              <a:gd name="T6" fmla="*/ 2147483646 w 21588"/>
              <a:gd name="T7" fmla="*/ 2147483646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88" h="21600" extrusionOk="0">
                <a:moveTo>
                  <a:pt x="9388" y="0"/>
                </a:moveTo>
                <a:cubicBezTo>
                  <a:pt x="9289" y="0"/>
                  <a:pt x="9192" y="29"/>
                  <a:pt x="9111" y="82"/>
                </a:cubicBezTo>
                <a:cubicBezTo>
                  <a:pt x="9024" y="140"/>
                  <a:pt x="8961" y="222"/>
                  <a:pt x="8929" y="317"/>
                </a:cubicBezTo>
                <a:cubicBezTo>
                  <a:pt x="8892" y="423"/>
                  <a:pt x="8853" y="528"/>
                  <a:pt x="8815" y="634"/>
                </a:cubicBezTo>
                <a:cubicBezTo>
                  <a:pt x="8739" y="845"/>
                  <a:pt x="8662" y="1057"/>
                  <a:pt x="8589" y="1269"/>
                </a:cubicBezTo>
                <a:cubicBezTo>
                  <a:pt x="8459" y="1642"/>
                  <a:pt x="8340" y="2016"/>
                  <a:pt x="8229" y="2393"/>
                </a:cubicBezTo>
                <a:cubicBezTo>
                  <a:pt x="6783" y="2776"/>
                  <a:pt x="5419" y="3492"/>
                  <a:pt x="4270" y="4537"/>
                </a:cubicBezTo>
                <a:cubicBezTo>
                  <a:pt x="3857" y="4449"/>
                  <a:pt x="3444" y="4366"/>
                  <a:pt x="3029" y="4287"/>
                </a:cubicBezTo>
                <a:cubicBezTo>
                  <a:pt x="2796" y="4242"/>
                  <a:pt x="2563" y="4198"/>
                  <a:pt x="2329" y="4154"/>
                </a:cubicBezTo>
                <a:cubicBezTo>
                  <a:pt x="2212" y="4132"/>
                  <a:pt x="2095" y="4112"/>
                  <a:pt x="1978" y="4089"/>
                </a:cubicBezTo>
                <a:cubicBezTo>
                  <a:pt x="1868" y="4066"/>
                  <a:pt x="1753" y="4080"/>
                  <a:pt x="1653" y="4128"/>
                </a:cubicBezTo>
                <a:cubicBezTo>
                  <a:pt x="1570" y="4168"/>
                  <a:pt x="1502" y="4228"/>
                  <a:pt x="1455" y="4303"/>
                </a:cubicBezTo>
                <a:cubicBezTo>
                  <a:pt x="1368" y="4445"/>
                  <a:pt x="1280" y="4589"/>
                  <a:pt x="1192" y="4731"/>
                </a:cubicBezTo>
                <a:cubicBezTo>
                  <a:pt x="1048" y="4967"/>
                  <a:pt x="903" y="5204"/>
                  <a:pt x="758" y="5440"/>
                </a:cubicBezTo>
                <a:cubicBezTo>
                  <a:pt x="614" y="5676"/>
                  <a:pt x="469" y="5910"/>
                  <a:pt x="324" y="6146"/>
                </a:cubicBezTo>
                <a:cubicBezTo>
                  <a:pt x="237" y="6289"/>
                  <a:pt x="150" y="6432"/>
                  <a:pt x="63" y="6575"/>
                </a:cubicBezTo>
                <a:cubicBezTo>
                  <a:pt x="14" y="6655"/>
                  <a:pt x="-7" y="6748"/>
                  <a:pt x="2" y="6840"/>
                </a:cubicBezTo>
                <a:cubicBezTo>
                  <a:pt x="12" y="6939"/>
                  <a:pt x="56" y="7031"/>
                  <a:pt x="129" y="7104"/>
                </a:cubicBezTo>
                <a:cubicBezTo>
                  <a:pt x="208" y="7187"/>
                  <a:pt x="288" y="7271"/>
                  <a:pt x="367" y="7354"/>
                </a:cubicBezTo>
                <a:cubicBezTo>
                  <a:pt x="526" y="7521"/>
                  <a:pt x="683" y="7687"/>
                  <a:pt x="843" y="7852"/>
                </a:cubicBezTo>
                <a:cubicBezTo>
                  <a:pt x="1126" y="8144"/>
                  <a:pt x="1417" y="8431"/>
                  <a:pt x="1715" y="8711"/>
                </a:cubicBezTo>
                <a:cubicBezTo>
                  <a:pt x="1356" y="10077"/>
                  <a:pt x="1356" y="11505"/>
                  <a:pt x="1711" y="12871"/>
                </a:cubicBezTo>
                <a:cubicBezTo>
                  <a:pt x="1423" y="13157"/>
                  <a:pt x="1135" y="13444"/>
                  <a:pt x="853" y="13735"/>
                </a:cubicBezTo>
                <a:cubicBezTo>
                  <a:pt x="693" y="13900"/>
                  <a:pt x="535" y="14067"/>
                  <a:pt x="376" y="14233"/>
                </a:cubicBezTo>
                <a:cubicBezTo>
                  <a:pt x="296" y="14316"/>
                  <a:pt x="217" y="14399"/>
                  <a:pt x="137" y="14482"/>
                </a:cubicBezTo>
                <a:cubicBezTo>
                  <a:pt x="60" y="14559"/>
                  <a:pt x="14" y="14658"/>
                  <a:pt x="8" y="14763"/>
                </a:cubicBezTo>
                <a:cubicBezTo>
                  <a:pt x="2" y="14850"/>
                  <a:pt x="24" y="14935"/>
                  <a:pt x="70" y="15011"/>
                </a:cubicBezTo>
                <a:cubicBezTo>
                  <a:pt x="157" y="15153"/>
                  <a:pt x="242" y="15296"/>
                  <a:pt x="329" y="15439"/>
                </a:cubicBezTo>
                <a:cubicBezTo>
                  <a:pt x="473" y="15676"/>
                  <a:pt x="618" y="15913"/>
                  <a:pt x="762" y="16149"/>
                </a:cubicBezTo>
                <a:cubicBezTo>
                  <a:pt x="906" y="16385"/>
                  <a:pt x="1049" y="16621"/>
                  <a:pt x="1192" y="16857"/>
                </a:cubicBezTo>
                <a:cubicBezTo>
                  <a:pt x="1279" y="17000"/>
                  <a:pt x="1367" y="17143"/>
                  <a:pt x="1454" y="17286"/>
                </a:cubicBezTo>
                <a:cubicBezTo>
                  <a:pt x="1503" y="17366"/>
                  <a:pt x="1577" y="17431"/>
                  <a:pt x="1666" y="17470"/>
                </a:cubicBezTo>
                <a:cubicBezTo>
                  <a:pt x="1763" y="17512"/>
                  <a:pt x="1872" y="17524"/>
                  <a:pt x="1976" y="17503"/>
                </a:cubicBezTo>
                <a:cubicBezTo>
                  <a:pt x="2093" y="17481"/>
                  <a:pt x="2208" y="17459"/>
                  <a:pt x="2325" y="17438"/>
                </a:cubicBezTo>
                <a:cubicBezTo>
                  <a:pt x="2559" y="17395"/>
                  <a:pt x="2794" y="17352"/>
                  <a:pt x="3028" y="17307"/>
                </a:cubicBezTo>
                <a:cubicBezTo>
                  <a:pt x="3436" y="17228"/>
                  <a:pt x="3843" y="17141"/>
                  <a:pt x="4247" y="17045"/>
                </a:cubicBezTo>
                <a:cubicBezTo>
                  <a:pt x="5402" y="18102"/>
                  <a:pt x="6775" y="18823"/>
                  <a:pt x="8231" y="19208"/>
                </a:cubicBezTo>
                <a:cubicBezTo>
                  <a:pt x="8353" y="19584"/>
                  <a:pt x="8478" y="19958"/>
                  <a:pt x="8609" y="20331"/>
                </a:cubicBezTo>
                <a:cubicBezTo>
                  <a:pt x="8684" y="20542"/>
                  <a:pt x="8760" y="20755"/>
                  <a:pt x="8836" y="20966"/>
                </a:cubicBezTo>
                <a:cubicBezTo>
                  <a:pt x="8874" y="21072"/>
                  <a:pt x="8911" y="21177"/>
                  <a:pt x="8948" y="21283"/>
                </a:cubicBezTo>
                <a:cubicBezTo>
                  <a:pt x="8982" y="21384"/>
                  <a:pt x="9053" y="21470"/>
                  <a:pt x="9147" y="21527"/>
                </a:cubicBezTo>
                <a:cubicBezTo>
                  <a:pt x="9225" y="21575"/>
                  <a:pt x="9316" y="21600"/>
                  <a:pt x="9409" y="21600"/>
                </a:cubicBezTo>
                <a:cubicBezTo>
                  <a:pt x="9584" y="21600"/>
                  <a:pt x="9759" y="21600"/>
                  <a:pt x="9934" y="21600"/>
                </a:cubicBezTo>
                <a:cubicBezTo>
                  <a:pt x="10225" y="21600"/>
                  <a:pt x="10517" y="21600"/>
                  <a:pt x="10808" y="21600"/>
                </a:cubicBezTo>
                <a:cubicBezTo>
                  <a:pt x="11099" y="21600"/>
                  <a:pt x="11390" y="21600"/>
                  <a:pt x="11681" y="21600"/>
                </a:cubicBezTo>
                <a:cubicBezTo>
                  <a:pt x="11857" y="21600"/>
                  <a:pt x="12032" y="21600"/>
                  <a:pt x="12207" y="21600"/>
                </a:cubicBezTo>
                <a:cubicBezTo>
                  <a:pt x="12306" y="21600"/>
                  <a:pt x="12403" y="21571"/>
                  <a:pt x="12484" y="21518"/>
                </a:cubicBezTo>
                <a:cubicBezTo>
                  <a:pt x="12571" y="21460"/>
                  <a:pt x="12636" y="21378"/>
                  <a:pt x="12667" y="21283"/>
                </a:cubicBezTo>
                <a:cubicBezTo>
                  <a:pt x="12705" y="21177"/>
                  <a:pt x="12742" y="21072"/>
                  <a:pt x="12780" y="20966"/>
                </a:cubicBezTo>
                <a:cubicBezTo>
                  <a:pt x="12856" y="20755"/>
                  <a:pt x="12933" y="20543"/>
                  <a:pt x="13006" y="20331"/>
                </a:cubicBezTo>
                <a:cubicBezTo>
                  <a:pt x="13136" y="19957"/>
                  <a:pt x="13257" y="19582"/>
                  <a:pt x="13368" y="19204"/>
                </a:cubicBezTo>
                <a:cubicBezTo>
                  <a:pt x="14806" y="18819"/>
                  <a:pt x="16164" y="18104"/>
                  <a:pt x="17308" y="17063"/>
                </a:cubicBezTo>
                <a:cubicBezTo>
                  <a:pt x="17720" y="17151"/>
                  <a:pt x="18131" y="17234"/>
                  <a:pt x="18545" y="17313"/>
                </a:cubicBezTo>
                <a:cubicBezTo>
                  <a:pt x="18779" y="17358"/>
                  <a:pt x="19013" y="17402"/>
                  <a:pt x="19247" y="17446"/>
                </a:cubicBezTo>
                <a:cubicBezTo>
                  <a:pt x="19364" y="17468"/>
                  <a:pt x="19481" y="17490"/>
                  <a:pt x="19598" y="17512"/>
                </a:cubicBezTo>
                <a:cubicBezTo>
                  <a:pt x="19708" y="17535"/>
                  <a:pt x="19823" y="17521"/>
                  <a:pt x="19923" y="17473"/>
                </a:cubicBezTo>
                <a:cubicBezTo>
                  <a:pt x="20006" y="17434"/>
                  <a:pt x="20074" y="17372"/>
                  <a:pt x="20121" y="17297"/>
                </a:cubicBezTo>
                <a:cubicBezTo>
                  <a:pt x="20208" y="17155"/>
                  <a:pt x="20295" y="17013"/>
                  <a:pt x="20382" y="16870"/>
                </a:cubicBezTo>
                <a:cubicBezTo>
                  <a:pt x="20526" y="16634"/>
                  <a:pt x="20671" y="16398"/>
                  <a:pt x="20816" y="16162"/>
                </a:cubicBezTo>
                <a:cubicBezTo>
                  <a:pt x="20961" y="15926"/>
                  <a:pt x="21106" y="15690"/>
                  <a:pt x="21250" y="15454"/>
                </a:cubicBezTo>
                <a:cubicBezTo>
                  <a:pt x="21337" y="15311"/>
                  <a:pt x="21426" y="15169"/>
                  <a:pt x="21513" y="15027"/>
                </a:cubicBezTo>
                <a:cubicBezTo>
                  <a:pt x="21562" y="14946"/>
                  <a:pt x="21583" y="14852"/>
                  <a:pt x="21574" y="14760"/>
                </a:cubicBezTo>
                <a:cubicBezTo>
                  <a:pt x="21564" y="14661"/>
                  <a:pt x="21518" y="14569"/>
                  <a:pt x="21446" y="14496"/>
                </a:cubicBezTo>
                <a:cubicBezTo>
                  <a:pt x="21366" y="14413"/>
                  <a:pt x="21288" y="14329"/>
                  <a:pt x="21209" y="14246"/>
                </a:cubicBezTo>
                <a:cubicBezTo>
                  <a:pt x="21050" y="14079"/>
                  <a:pt x="20891" y="13913"/>
                  <a:pt x="20731" y="13748"/>
                </a:cubicBezTo>
                <a:cubicBezTo>
                  <a:pt x="20448" y="13455"/>
                  <a:pt x="20157" y="13169"/>
                  <a:pt x="19859" y="12889"/>
                </a:cubicBezTo>
                <a:cubicBezTo>
                  <a:pt x="20217" y="11525"/>
                  <a:pt x="20219" y="10099"/>
                  <a:pt x="19865" y="8733"/>
                </a:cubicBezTo>
                <a:lnTo>
                  <a:pt x="19872" y="8743"/>
                </a:lnTo>
                <a:cubicBezTo>
                  <a:pt x="20165" y="8453"/>
                  <a:pt x="20455" y="8161"/>
                  <a:pt x="20742" y="7865"/>
                </a:cubicBezTo>
                <a:cubicBezTo>
                  <a:pt x="20902" y="7700"/>
                  <a:pt x="21060" y="7533"/>
                  <a:pt x="21219" y="7367"/>
                </a:cubicBezTo>
                <a:cubicBezTo>
                  <a:pt x="21299" y="7284"/>
                  <a:pt x="21378" y="7201"/>
                  <a:pt x="21458" y="7118"/>
                </a:cubicBezTo>
                <a:cubicBezTo>
                  <a:pt x="21535" y="7041"/>
                  <a:pt x="21581" y="6942"/>
                  <a:pt x="21587" y="6837"/>
                </a:cubicBezTo>
                <a:cubicBezTo>
                  <a:pt x="21593" y="6750"/>
                  <a:pt x="21573" y="6665"/>
                  <a:pt x="21527" y="6589"/>
                </a:cubicBezTo>
                <a:cubicBezTo>
                  <a:pt x="21440" y="6447"/>
                  <a:pt x="21353" y="6304"/>
                  <a:pt x="21266" y="6161"/>
                </a:cubicBezTo>
                <a:cubicBezTo>
                  <a:pt x="21122" y="5924"/>
                  <a:pt x="20979" y="5687"/>
                  <a:pt x="20835" y="5451"/>
                </a:cubicBezTo>
                <a:cubicBezTo>
                  <a:pt x="20691" y="5215"/>
                  <a:pt x="20546" y="4979"/>
                  <a:pt x="20403" y="4743"/>
                </a:cubicBezTo>
                <a:cubicBezTo>
                  <a:pt x="20316" y="4600"/>
                  <a:pt x="20230" y="4457"/>
                  <a:pt x="20143" y="4314"/>
                </a:cubicBezTo>
                <a:cubicBezTo>
                  <a:pt x="20094" y="4234"/>
                  <a:pt x="20018" y="4169"/>
                  <a:pt x="19929" y="4130"/>
                </a:cubicBezTo>
                <a:cubicBezTo>
                  <a:pt x="19832" y="4088"/>
                  <a:pt x="19725" y="4076"/>
                  <a:pt x="19621" y="4097"/>
                </a:cubicBezTo>
                <a:cubicBezTo>
                  <a:pt x="19504" y="4119"/>
                  <a:pt x="19387" y="4142"/>
                  <a:pt x="19270" y="4164"/>
                </a:cubicBezTo>
                <a:cubicBezTo>
                  <a:pt x="19036" y="4207"/>
                  <a:pt x="18801" y="4248"/>
                  <a:pt x="18567" y="4293"/>
                </a:cubicBezTo>
                <a:cubicBezTo>
                  <a:pt x="18153" y="4373"/>
                  <a:pt x="17740" y="4461"/>
                  <a:pt x="17331" y="4558"/>
                </a:cubicBezTo>
                <a:cubicBezTo>
                  <a:pt x="16182" y="3506"/>
                  <a:pt x="14817" y="2785"/>
                  <a:pt x="13370" y="2398"/>
                </a:cubicBezTo>
                <a:cubicBezTo>
                  <a:pt x="13247" y="2020"/>
                  <a:pt x="13118" y="1644"/>
                  <a:pt x="12986" y="1269"/>
                </a:cubicBezTo>
                <a:cubicBezTo>
                  <a:pt x="12911" y="1058"/>
                  <a:pt x="12835" y="845"/>
                  <a:pt x="12759" y="634"/>
                </a:cubicBezTo>
                <a:cubicBezTo>
                  <a:pt x="12721" y="528"/>
                  <a:pt x="12684" y="423"/>
                  <a:pt x="12647" y="317"/>
                </a:cubicBezTo>
                <a:cubicBezTo>
                  <a:pt x="12613" y="216"/>
                  <a:pt x="12544" y="130"/>
                  <a:pt x="12449" y="73"/>
                </a:cubicBezTo>
                <a:cubicBezTo>
                  <a:pt x="12372" y="25"/>
                  <a:pt x="12281" y="0"/>
                  <a:pt x="12188" y="0"/>
                </a:cubicBezTo>
                <a:cubicBezTo>
                  <a:pt x="12013" y="0"/>
                  <a:pt x="11836" y="0"/>
                  <a:pt x="11661" y="0"/>
                </a:cubicBezTo>
                <a:cubicBezTo>
                  <a:pt x="11370" y="0"/>
                  <a:pt x="11078" y="0"/>
                  <a:pt x="10787" y="0"/>
                </a:cubicBezTo>
                <a:cubicBezTo>
                  <a:pt x="10496" y="0"/>
                  <a:pt x="10206" y="0"/>
                  <a:pt x="9915" y="0"/>
                </a:cubicBezTo>
                <a:cubicBezTo>
                  <a:pt x="9740" y="0"/>
                  <a:pt x="9563" y="0"/>
                  <a:pt x="9388" y="0"/>
                </a:cubicBezTo>
                <a:close/>
                <a:moveTo>
                  <a:pt x="10787" y="5228"/>
                </a:moveTo>
                <a:cubicBezTo>
                  <a:pt x="12313" y="5228"/>
                  <a:pt x="13839" y="5771"/>
                  <a:pt x="15002" y="6859"/>
                </a:cubicBezTo>
                <a:cubicBezTo>
                  <a:pt x="17330" y="9035"/>
                  <a:pt x="17330" y="12565"/>
                  <a:pt x="15002" y="14741"/>
                </a:cubicBezTo>
                <a:cubicBezTo>
                  <a:pt x="12675" y="16917"/>
                  <a:pt x="8901" y="16917"/>
                  <a:pt x="6574" y="14741"/>
                </a:cubicBezTo>
                <a:cubicBezTo>
                  <a:pt x="4246" y="12565"/>
                  <a:pt x="4246" y="9035"/>
                  <a:pt x="6574" y="6859"/>
                </a:cubicBezTo>
                <a:cubicBezTo>
                  <a:pt x="7737" y="5771"/>
                  <a:pt x="9262" y="5228"/>
                  <a:pt x="10787" y="5228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13547" tIns="13547" rIns="13547" bIns="13547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IQ" sz="900" dirty="0">
              <a:latin typeface="IBM Plex Sans Thai" panose="020B0503050203000203" pitchFamily="34" charset="-34"/>
            </a:endParaRPr>
          </a:p>
        </p:txBody>
      </p:sp>
      <p:sp>
        <p:nvSpPr>
          <p:cNvPr id="35" name="TextBox 6">
            <a:extLst>
              <a:ext uri="{FF2B5EF4-FFF2-40B4-BE49-F238E27FC236}">
                <a16:creationId xmlns:a16="http://schemas.microsoft.com/office/drawing/2014/main" id="{16E90A32-442E-1F14-2D33-9A5D449D95B6}"/>
              </a:ext>
            </a:extLst>
          </p:cNvPr>
          <p:cNvSpPr txBox="1"/>
          <p:nvPr/>
        </p:nvSpPr>
        <p:spPr>
          <a:xfrm>
            <a:off x="1546273" y="4276193"/>
            <a:ext cx="354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3</a:t>
            </a: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36" name="矩形 3">
            <a:extLst>
              <a:ext uri="{FF2B5EF4-FFF2-40B4-BE49-F238E27FC236}">
                <a16:creationId xmlns:a16="http://schemas.microsoft.com/office/drawing/2014/main" id="{79A32EDA-5627-55D4-40DD-8054BCE3D025}"/>
              </a:ext>
            </a:extLst>
          </p:cNvPr>
          <p:cNvSpPr/>
          <p:nvPr/>
        </p:nvSpPr>
        <p:spPr>
          <a:xfrm>
            <a:off x="7345324" y="4778679"/>
            <a:ext cx="4122602" cy="1158811"/>
          </a:xfrm>
          <a:custGeom>
            <a:avLst/>
            <a:gdLst/>
            <a:ahLst/>
            <a:cxnLst/>
            <a:rect l="l" t="t" r="r" b="b"/>
            <a:pathLst>
              <a:path w="6025861" h="1158747">
                <a:moveTo>
                  <a:pt x="575194" y="0"/>
                </a:moveTo>
                <a:lnTo>
                  <a:pt x="1992514" y="0"/>
                </a:lnTo>
                <a:lnTo>
                  <a:pt x="4154179" y="0"/>
                </a:lnTo>
                <a:lnTo>
                  <a:pt x="5571499" y="0"/>
                </a:lnTo>
                <a:lnTo>
                  <a:pt x="5571499" y="474"/>
                </a:lnTo>
                <a:lnTo>
                  <a:pt x="5639364" y="474"/>
                </a:lnTo>
                <a:cubicBezTo>
                  <a:pt x="5661410" y="0"/>
                  <a:pt x="5683924" y="5211"/>
                  <a:pt x="5704562" y="17528"/>
                </a:cubicBezTo>
                <a:cubicBezTo>
                  <a:pt x="5723793" y="28424"/>
                  <a:pt x="5739272" y="44057"/>
                  <a:pt x="5749591" y="62533"/>
                </a:cubicBezTo>
                <a:lnTo>
                  <a:pt x="6008038" y="514473"/>
                </a:lnTo>
                <a:cubicBezTo>
                  <a:pt x="6019294" y="533422"/>
                  <a:pt x="6025861" y="555687"/>
                  <a:pt x="6025861" y="579374"/>
                </a:cubicBezTo>
                <a:cubicBezTo>
                  <a:pt x="6025861" y="603534"/>
                  <a:pt x="6019294" y="625799"/>
                  <a:pt x="6007568" y="644749"/>
                </a:cubicBezTo>
                <a:lnTo>
                  <a:pt x="5749591" y="1096688"/>
                </a:lnTo>
                <a:cubicBezTo>
                  <a:pt x="5738803" y="1114690"/>
                  <a:pt x="5723793" y="1130324"/>
                  <a:pt x="5704562" y="1141693"/>
                </a:cubicBezTo>
                <a:cubicBezTo>
                  <a:pt x="5684393" y="1153536"/>
                  <a:pt x="5662348" y="1158747"/>
                  <a:pt x="5640302" y="1158273"/>
                </a:cubicBezTo>
                <a:lnTo>
                  <a:pt x="5571499" y="1158273"/>
                </a:lnTo>
                <a:lnTo>
                  <a:pt x="5571499" y="1158747"/>
                </a:lnTo>
                <a:lnTo>
                  <a:pt x="4154179" y="1158747"/>
                </a:lnTo>
                <a:lnTo>
                  <a:pt x="1992514" y="1158747"/>
                </a:lnTo>
                <a:lnTo>
                  <a:pt x="575194" y="1158747"/>
                </a:lnTo>
                <a:lnTo>
                  <a:pt x="575194" y="1158273"/>
                </a:lnTo>
                <a:lnTo>
                  <a:pt x="382745" y="1158273"/>
                </a:lnTo>
                <a:cubicBezTo>
                  <a:pt x="362107" y="1158273"/>
                  <a:pt x="340530" y="1153062"/>
                  <a:pt x="321299" y="1141693"/>
                </a:cubicBezTo>
                <a:cubicBezTo>
                  <a:pt x="302069" y="1130324"/>
                  <a:pt x="286590" y="1114690"/>
                  <a:pt x="276270" y="1096215"/>
                </a:cubicBezTo>
                <a:lnTo>
                  <a:pt x="16886" y="642380"/>
                </a:lnTo>
                <a:cubicBezTo>
                  <a:pt x="6098" y="623904"/>
                  <a:pt x="0" y="602587"/>
                  <a:pt x="0" y="579374"/>
                </a:cubicBezTo>
                <a:cubicBezTo>
                  <a:pt x="0" y="556161"/>
                  <a:pt x="6098" y="534843"/>
                  <a:pt x="16886" y="515894"/>
                </a:cubicBezTo>
                <a:lnTo>
                  <a:pt x="275332" y="63954"/>
                </a:lnTo>
                <a:cubicBezTo>
                  <a:pt x="286120" y="45478"/>
                  <a:pt x="301599" y="28898"/>
                  <a:pt x="321299" y="17528"/>
                </a:cubicBezTo>
                <a:cubicBezTo>
                  <a:pt x="339592" y="6633"/>
                  <a:pt x="359762" y="948"/>
                  <a:pt x="379930" y="474"/>
                </a:cubicBezTo>
                <a:lnTo>
                  <a:pt x="575194" y="474"/>
                </a:lnTo>
                <a:close/>
              </a:path>
            </a:pathLst>
          </a:custGeom>
          <a:noFill/>
          <a:ln w="25400">
            <a:solidFill>
              <a:srgbClr val="CC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66943">
              <a:spcBef>
                <a:spcPct val="0"/>
              </a:spcBef>
              <a:spcAft>
                <a:spcPct val="0"/>
              </a:spcAft>
            </a:pPr>
            <a:endParaRPr lang="zh-CN" altLang="en-US" sz="1707" i="0" noProof="1">
              <a:solidFill>
                <a:prstClr val="white"/>
              </a:solidFill>
              <a:latin typeface="IBM Plex Sans Thai" panose="020B0503050203000203" pitchFamily="34" charset="-34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Shape 162">
            <a:extLst>
              <a:ext uri="{FF2B5EF4-FFF2-40B4-BE49-F238E27FC236}">
                <a16:creationId xmlns:a16="http://schemas.microsoft.com/office/drawing/2014/main" id="{4C9D946E-5822-13DD-25F1-6F51908A5305}"/>
              </a:ext>
            </a:extLst>
          </p:cNvPr>
          <p:cNvSpPr>
            <a:spLocks/>
          </p:cNvSpPr>
          <p:nvPr/>
        </p:nvSpPr>
        <p:spPr bwMode="auto">
          <a:xfrm rot="2897725">
            <a:off x="6077874" y="4399836"/>
            <a:ext cx="1594985" cy="1722615"/>
          </a:xfrm>
          <a:custGeom>
            <a:avLst/>
            <a:gdLst>
              <a:gd name="T0" fmla="*/ 2147483646 w 21588"/>
              <a:gd name="T1" fmla="*/ 2147483646 h 21600"/>
              <a:gd name="T2" fmla="*/ 2147483646 w 21588"/>
              <a:gd name="T3" fmla="*/ 2147483646 h 21600"/>
              <a:gd name="T4" fmla="*/ 2147483646 w 21588"/>
              <a:gd name="T5" fmla="*/ 2147483646 h 21600"/>
              <a:gd name="T6" fmla="*/ 2147483646 w 21588"/>
              <a:gd name="T7" fmla="*/ 2147483646 h 21600"/>
              <a:gd name="T8" fmla="*/ 0 60000 65536"/>
              <a:gd name="T9" fmla="*/ 5898240 60000 65536"/>
              <a:gd name="T10" fmla="*/ 11796480 60000 65536"/>
              <a:gd name="T11" fmla="*/ 1769472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588" h="21600" extrusionOk="0">
                <a:moveTo>
                  <a:pt x="9388" y="0"/>
                </a:moveTo>
                <a:cubicBezTo>
                  <a:pt x="9289" y="0"/>
                  <a:pt x="9192" y="29"/>
                  <a:pt x="9111" y="82"/>
                </a:cubicBezTo>
                <a:cubicBezTo>
                  <a:pt x="9024" y="140"/>
                  <a:pt x="8961" y="222"/>
                  <a:pt x="8929" y="317"/>
                </a:cubicBezTo>
                <a:cubicBezTo>
                  <a:pt x="8892" y="423"/>
                  <a:pt x="8853" y="528"/>
                  <a:pt x="8815" y="634"/>
                </a:cubicBezTo>
                <a:cubicBezTo>
                  <a:pt x="8739" y="845"/>
                  <a:pt x="8662" y="1057"/>
                  <a:pt x="8589" y="1269"/>
                </a:cubicBezTo>
                <a:cubicBezTo>
                  <a:pt x="8459" y="1642"/>
                  <a:pt x="8340" y="2016"/>
                  <a:pt x="8229" y="2393"/>
                </a:cubicBezTo>
                <a:cubicBezTo>
                  <a:pt x="6783" y="2776"/>
                  <a:pt x="5419" y="3492"/>
                  <a:pt x="4270" y="4537"/>
                </a:cubicBezTo>
                <a:cubicBezTo>
                  <a:pt x="3857" y="4449"/>
                  <a:pt x="3444" y="4366"/>
                  <a:pt x="3029" y="4287"/>
                </a:cubicBezTo>
                <a:cubicBezTo>
                  <a:pt x="2796" y="4242"/>
                  <a:pt x="2563" y="4198"/>
                  <a:pt x="2329" y="4154"/>
                </a:cubicBezTo>
                <a:cubicBezTo>
                  <a:pt x="2212" y="4132"/>
                  <a:pt x="2095" y="4112"/>
                  <a:pt x="1978" y="4089"/>
                </a:cubicBezTo>
                <a:cubicBezTo>
                  <a:pt x="1868" y="4066"/>
                  <a:pt x="1753" y="4080"/>
                  <a:pt x="1653" y="4128"/>
                </a:cubicBezTo>
                <a:cubicBezTo>
                  <a:pt x="1570" y="4168"/>
                  <a:pt x="1502" y="4228"/>
                  <a:pt x="1455" y="4303"/>
                </a:cubicBezTo>
                <a:cubicBezTo>
                  <a:pt x="1368" y="4445"/>
                  <a:pt x="1280" y="4589"/>
                  <a:pt x="1192" y="4731"/>
                </a:cubicBezTo>
                <a:cubicBezTo>
                  <a:pt x="1048" y="4967"/>
                  <a:pt x="903" y="5204"/>
                  <a:pt x="758" y="5440"/>
                </a:cubicBezTo>
                <a:cubicBezTo>
                  <a:pt x="614" y="5676"/>
                  <a:pt x="469" y="5910"/>
                  <a:pt x="324" y="6146"/>
                </a:cubicBezTo>
                <a:cubicBezTo>
                  <a:pt x="237" y="6289"/>
                  <a:pt x="150" y="6432"/>
                  <a:pt x="63" y="6575"/>
                </a:cubicBezTo>
                <a:cubicBezTo>
                  <a:pt x="14" y="6655"/>
                  <a:pt x="-7" y="6748"/>
                  <a:pt x="2" y="6840"/>
                </a:cubicBezTo>
                <a:cubicBezTo>
                  <a:pt x="12" y="6939"/>
                  <a:pt x="56" y="7031"/>
                  <a:pt x="129" y="7104"/>
                </a:cubicBezTo>
                <a:cubicBezTo>
                  <a:pt x="208" y="7187"/>
                  <a:pt x="288" y="7271"/>
                  <a:pt x="367" y="7354"/>
                </a:cubicBezTo>
                <a:cubicBezTo>
                  <a:pt x="526" y="7521"/>
                  <a:pt x="683" y="7687"/>
                  <a:pt x="843" y="7852"/>
                </a:cubicBezTo>
                <a:cubicBezTo>
                  <a:pt x="1126" y="8144"/>
                  <a:pt x="1417" y="8431"/>
                  <a:pt x="1715" y="8711"/>
                </a:cubicBezTo>
                <a:cubicBezTo>
                  <a:pt x="1356" y="10077"/>
                  <a:pt x="1356" y="11505"/>
                  <a:pt x="1711" y="12871"/>
                </a:cubicBezTo>
                <a:cubicBezTo>
                  <a:pt x="1423" y="13157"/>
                  <a:pt x="1135" y="13444"/>
                  <a:pt x="853" y="13735"/>
                </a:cubicBezTo>
                <a:cubicBezTo>
                  <a:pt x="693" y="13900"/>
                  <a:pt x="535" y="14067"/>
                  <a:pt x="376" y="14233"/>
                </a:cubicBezTo>
                <a:cubicBezTo>
                  <a:pt x="296" y="14316"/>
                  <a:pt x="217" y="14399"/>
                  <a:pt x="137" y="14482"/>
                </a:cubicBezTo>
                <a:cubicBezTo>
                  <a:pt x="60" y="14559"/>
                  <a:pt x="14" y="14658"/>
                  <a:pt x="8" y="14763"/>
                </a:cubicBezTo>
                <a:cubicBezTo>
                  <a:pt x="2" y="14850"/>
                  <a:pt x="24" y="14935"/>
                  <a:pt x="70" y="15011"/>
                </a:cubicBezTo>
                <a:cubicBezTo>
                  <a:pt x="157" y="15153"/>
                  <a:pt x="242" y="15296"/>
                  <a:pt x="329" y="15439"/>
                </a:cubicBezTo>
                <a:cubicBezTo>
                  <a:pt x="473" y="15676"/>
                  <a:pt x="618" y="15913"/>
                  <a:pt x="762" y="16149"/>
                </a:cubicBezTo>
                <a:cubicBezTo>
                  <a:pt x="906" y="16385"/>
                  <a:pt x="1049" y="16621"/>
                  <a:pt x="1192" y="16857"/>
                </a:cubicBezTo>
                <a:cubicBezTo>
                  <a:pt x="1279" y="17000"/>
                  <a:pt x="1367" y="17143"/>
                  <a:pt x="1454" y="17286"/>
                </a:cubicBezTo>
                <a:cubicBezTo>
                  <a:pt x="1503" y="17366"/>
                  <a:pt x="1577" y="17431"/>
                  <a:pt x="1666" y="17470"/>
                </a:cubicBezTo>
                <a:cubicBezTo>
                  <a:pt x="1763" y="17512"/>
                  <a:pt x="1872" y="17524"/>
                  <a:pt x="1976" y="17503"/>
                </a:cubicBezTo>
                <a:cubicBezTo>
                  <a:pt x="2093" y="17481"/>
                  <a:pt x="2208" y="17459"/>
                  <a:pt x="2325" y="17438"/>
                </a:cubicBezTo>
                <a:cubicBezTo>
                  <a:pt x="2559" y="17395"/>
                  <a:pt x="2794" y="17352"/>
                  <a:pt x="3028" y="17307"/>
                </a:cubicBezTo>
                <a:cubicBezTo>
                  <a:pt x="3436" y="17228"/>
                  <a:pt x="3843" y="17141"/>
                  <a:pt x="4247" y="17045"/>
                </a:cubicBezTo>
                <a:cubicBezTo>
                  <a:pt x="5402" y="18102"/>
                  <a:pt x="6775" y="18823"/>
                  <a:pt x="8231" y="19208"/>
                </a:cubicBezTo>
                <a:cubicBezTo>
                  <a:pt x="8353" y="19584"/>
                  <a:pt x="8478" y="19958"/>
                  <a:pt x="8609" y="20331"/>
                </a:cubicBezTo>
                <a:cubicBezTo>
                  <a:pt x="8684" y="20542"/>
                  <a:pt x="8760" y="20755"/>
                  <a:pt x="8836" y="20966"/>
                </a:cubicBezTo>
                <a:cubicBezTo>
                  <a:pt x="8874" y="21072"/>
                  <a:pt x="8911" y="21177"/>
                  <a:pt x="8948" y="21283"/>
                </a:cubicBezTo>
                <a:cubicBezTo>
                  <a:pt x="8982" y="21384"/>
                  <a:pt x="9053" y="21470"/>
                  <a:pt x="9147" y="21527"/>
                </a:cubicBezTo>
                <a:cubicBezTo>
                  <a:pt x="9225" y="21575"/>
                  <a:pt x="9316" y="21600"/>
                  <a:pt x="9409" y="21600"/>
                </a:cubicBezTo>
                <a:cubicBezTo>
                  <a:pt x="9584" y="21600"/>
                  <a:pt x="9759" y="21600"/>
                  <a:pt x="9934" y="21600"/>
                </a:cubicBezTo>
                <a:cubicBezTo>
                  <a:pt x="10225" y="21600"/>
                  <a:pt x="10517" y="21600"/>
                  <a:pt x="10808" y="21600"/>
                </a:cubicBezTo>
                <a:cubicBezTo>
                  <a:pt x="11099" y="21600"/>
                  <a:pt x="11390" y="21600"/>
                  <a:pt x="11681" y="21600"/>
                </a:cubicBezTo>
                <a:cubicBezTo>
                  <a:pt x="11857" y="21600"/>
                  <a:pt x="12032" y="21600"/>
                  <a:pt x="12207" y="21600"/>
                </a:cubicBezTo>
                <a:cubicBezTo>
                  <a:pt x="12306" y="21600"/>
                  <a:pt x="12403" y="21571"/>
                  <a:pt x="12484" y="21518"/>
                </a:cubicBezTo>
                <a:cubicBezTo>
                  <a:pt x="12571" y="21460"/>
                  <a:pt x="12636" y="21378"/>
                  <a:pt x="12667" y="21283"/>
                </a:cubicBezTo>
                <a:cubicBezTo>
                  <a:pt x="12705" y="21177"/>
                  <a:pt x="12742" y="21072"/>
                  <a:pt x="12780" y="20966"/>
                </a:cubicBezTo>
                <a:cubicBezTo>
                  <a:pt x="12856" y="20755"/>
                  <a:pt x="12933" y="20543"/>
                  <a:pt x="13006" y="20331"/>
                </a:cubicBezTo>
                <a:cubicBezTo>
                  <a:pt x="13136" y="19957"/>
                  <a:pt x="13257" y="19582"/>
                  <a:pt x="13368" y="19204"/>
                </a:cubicBezTo>
                <a:cubicBezTo>
                  <a:pt x="14806" y="18819"/>
                  <a:pt x="16164" y="18104"/>
                  <a:pt x="17308" y="17063"/>
                </a:cubicBezTo>
                <a:cubicBezTo>
                  <a:pt x="17720" y="17151"/>
                  <a:pt x="18131" y="17234"/>
                  <a:pt x="18545" y="17313"/>
                </a:cubicBezTo>
                <a:cubicBezTo>
                  <a:pt x="18779" y="17358"/>
                  <a:pt x="19013" y="17402"/>
                  <a:pt x="19247" y="17446"/>
                </a:cubicBezTo>
                <a:cubicBezTo>
                  <a:pt x="19364" y="17468"/>
                  <a:pt x="19481" y="17490"/>
                  <a:pt x="19598" y="17512"/>
                </a:cubicBezTo>
                <a:cubicBezTo>
                  <a:pt x="19708" y="17535"/>
                  <a:pt x="19823" y="17521"/>
                  <a:pt x="19923" y="17473"/>
                </a:cubicBezTo>
                <a:cubicBezTo>
                  <a:pt x="20006" y="17434"/>
                  <a:pt x="20074" y="17372"/>
                  <a:pt x="20121" y="17297"/>
                </a:cubicBezTo>
                <a:cubicBezTo>
                  <a:pt x="20208" y="17155"/>
                  <a:pt x="20295" y="17013"/>
                  <a:pt x="20382" y="16870"/>
                </a:cubicBezTo>
                <a:cubicBezTo>
                  <a:pt x="20526" y="16634"/>
                  <a:pt x="20671" y="16398"/>
                  <a:pt x="20816" y="16162"/>
                </a:cubicBezTo>
                <a:cubicBezTo>
                  <a:pt x="20961" y="15926"/>
                  <a:pt x="21106" y="15690"/>
                  <a:pt x="21250" y="15454"/>
                </a:cubicBezTo>
                <a:cubicBezTo>
                  <a:pt x="21337" y="15311"/>
                  <a:pt x="21426" y="15169"/>
                  <a:pt x="21513" y="15027"/>
                </a:cubicBezTo>
                <a:cubicBezTo>
                  <a:pt x="21562" y="14946"/>
                  <a:pt x="21583" y="14852"/>
                  <a:pt x="21574" y="14760"/>
                </a:cubicBezTo>
                <a:cubicBezTo>
                  <a:pt x="21564" y="14661"/>
                  <a:pt x="21518" y="14569"/>
                  <a:pt x="21446" y="14496"/>
                </a:cubicBezTo>
                <a:cubicBezTo>
                  <a:pt x="21366" y="14413"/>
                  <a:pt x="21288" y="14329"/>
                  <a:pt x="21209" y="14246"/>
                </a:cubicBezTo>
                <a:cubicBezTo>
                  <a:pt x="21050" y="14079"/>
                  <a:pt x="20891" y="13913"/>
                  <a:pt x="20731" y="13748"/>
                </a:cubicBezTo>
                <a:cubicBezTo>
                  <a:pt x="20448" y="13455"/>
                  <a:pt x="20157" y="13169"/>
                  <a:pt x="19859" y="12889"/>
                </a:cubicBezTo>
                <a:cubicBezTo>
                  <a:pt x="20217" y="11525"/>
                  <a:pt x="20219" y="10099"/>
                  <a:pt x="19865" y="8733"/>
                </a:cubicBezTo>
                <a:lnTo>
                  <a:pt x="19872" y="8743"/>
                </a:lnTo>
                <a:cubicBezTo>
                  <a:pt x="20165" y="8453"/>
                  <a:pt x="20455" y="8161"/>
                  <a:pt x="20742" y="7865"/>
                </a:cubicBezTo>
                <a:cubicBezTo>
                  <a:pt x="20902" y="7700"/>
                  <a:pt x="21060" y="7533"/>
                  <a:pt x="21219" y="7367"/>
                </a:cubicBezTo>
                <a:cubicBezTo>
                  <a:pt x="21299" y="7284"/>
                  <a:pt x="21378" y="7201"/>
                  <a:pt x="21458" y="7118"/>
                </a:cubicBezTo>
                <a:cubicBezTo>
                  <a:pt x="21535" y="7041"/>
                  <a:pt x="21581" y="6942"/>
                  <a:pt x="21587" y="6837"/>
                </a:cubicBezTo>
                <a:cubicBezTo>
                  <a:pt x="21593" y="6750"/>
                  <a:pt x="21573" y="6665"/>
                  <a:pt x="21527" y="6589"/>
                </a:cubicBezTo>
                <a:cubicBezTo>
                  <a:pt x="21440" y="6447"/>
                  <a:pt x="21353" y="6304"/>
                  <a:pt x="21266" y="6161"/>
                </a:cubicBezTo>
                <a:cubicBezTo>
                  <a:pt x="21122" y="5924"/>
                  <a:pt x="20979" y="5687"/>
                  <a:pt x="20835" y="5451"/>
                </a:cubicBezTo>
                <a:cubicBezTo>
                  <a:pt x="20691" y="5215"/>
                  <a:pt x="20546" y="4979"/>
                  <a:pt x="20403" y="4743"/>
                </a:cubicBezTo>
                <a:cubicBezTo>
                  <a:pt x="20316" y="4600"/>
                  <a:pt x="20230" y="4457"/>
                  <a:pt x="20143" y="4314"/>
                </a:cubicBezTo>
                <a:cubicBezTo>
                  <a:pt x="20094" y="4234"/>
                  <a:pt x="20018" y="4169"/>
                  <a:pt x="19929" y="4130"/>
                </a:cubicBezTo>
                <a:cubicBezTo>
                  <a:pt x="19832" y="4088"/>
                  <a:pt x="19725" y="4076"/>
                  <a:pt x="19621" y="4097"/>
                </a:cubicBezTo>
                <a:cubicBezTo>
                  <a:pt x="19504" y="4119"/>
                  <a:pt x="19387" y="4142"/>
                  <a:pt x="19270" y="4164"/>
                </a:cubicBezTo>
                <a:cubicBezTo>
                  <a:pt x="19036" y="4207"/>
                  <a:pt x="18801" y="4248"/>
                  <a:pt x="18567" y="4293"/>
                </a:cubicBezTo>
                <a:cubicBezTo>
                  <a:pt x="18153" y="4373"/>
                  <a:pt x="17740" y="4461"/>
                  <a:pt x="17331" y="4558"/>
                </a:cubicBezTo>
                <a:cubicBezTo>
                  <a:pt x="16182" y="3506"/>
                  <a:pt x="14817" y="2785"/>
                  <a:pt x="13370" y="2398"/>
                </a:cubicBezTo>
                <a:cubicBezTo>
                  <a:pt x="13247" y="2020"/>
                  <a:pt x="13118" y="1644"/>
                  <a:pt x="12986" y="1269"/>
                </a:cubicBezTo>
                <a:cubicBezTo>
                  <a:pt x="12911" y="1058"/>
                  <a:pt x="12835" y="845"/>
                  <a:pt x="12759" y="634"/>
                </a:cubicBezTo>
                <a:cubicBezTo>
                  <a:pt x="12721" y="528"/>
                  <a:pt x="12684" y="423"/>
                  <a:pt x="12647" y="317"/>
                </a:cubicBezTo>
                <a:cubicBezTo>
                  <a:pt x="12613" y="216"/>
                  <a:pt x="12544" y="130"/>
                  <a:pt x="12449" y="73"/>
                </a:cubicBezTo>
                <a:cubicBezTo>
                  <a:pt x="12372" y="25"/>
                  <a:pt x="12281" y="0"/>
                  <a:pt x="12188" y="0"/>
                </a:cubicBezTo>
                <a:cubicBezTo>
                  <a:pt x="12013" y="0"/>
                  <a:pt x="11836" y="0"/>
                  <a:pt x="11661" y="0"/>
                </a:cubicBezTo>
                <a:cubicBezTo>
                  <a:pt x="11370" y="0"/>
                  <a:pt x="11078" y="0"/>
                  <a:pt x="10787" y="0"/>
                </a:cubicBezTo>
                <a:cubicBezTo>
                  <a:pt x="10496" y="0"/>
                  <a:pt x="10206" y="0"/>
                  <a:pt x="9915" y="0"/>
                </a:cubicBezTo>
                <a:cubicBezTo>
                  <a:pt x="9740" y="0"/>
                  <a:pt x="9563" y="0"/>
                  <a:pt x="9388" y="0"/>
                </a:cubicBezTo>
                <a:close/>
                <a:moveTo>
                  <a:pt x="10787" y="5228"/>
                </a:moveTo>
                <a:cubicBezTo>
                  <a:pt x="12313" y="5228"/>
                  <a:pt x="13839" y="5771"/>
                  <a:pt x="15002" y="6859"/>
                </a:cubicBezTo>
                <a:cubicBezTo>
                  <a:pt x="17330" y="9035"/>
                  <a:pt x="17330" y="12565"/>
                  <a:pt x="15002" y="14741"/>
                </a:cubicBezTo>
                <a:cubicBezTo>
                  <a:pt x="12675" y="16917"/>
                  <a:pt x="8901" y="16917"/>
                  <a:pt x="6574" y="14741"/>
                </a:cubicBezTo>
                <a:cubicBezTo>
                  <a:pt x="4246" y="12565"/>
                  <a:pt x="4246" y="9035"/>
                  <a:pt x="6574" y="6859"/>
                </a:cubicBezTo>
                <a:cubicBezTo>
                  <a:pt x="7737" y="5771"/>
                  <a:pt x="9262" y="5228"/>
                  <a:pt x="10787" y="5228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txBody>
          <a:bodyPr lIns="13547" tIns="13547" rIns="13547" bIns="13547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IQ" sz="900" dirty="0">
              <a:latin typeface="IBM Plex Sans Thai" panose="020B0503050203000203" pitchFamily="34" charset="-34"/>
            </a:endParaRPr>
          </a:p>
        </p:txBody>
      </p:sp>
      <p:sp>
        <p:nvSpPr>
          <p:cNvPr id="37" name="TextBox 6">
            <a:extLst>
              <a:ext uri="{FF2B5EF4-FFF2-40B4-BE49-F238E27FC236}">
                <a16:creationId xmlns:a16="http://schemas.microsoft.com/office/drawing/2014/main" id="{E95FB6B2-DBAE-7820-B86D-DDCAB61FDEF6}"/>
              </a:ext>
            </a:extLst>
          </p:cNvPr>
          <p:cNvSpPr txBox="1"/>
          <p:nvPr/>
        </p:nvSpPr>
        <p:spPr>
          <a:xfrm>
            <a:off x="6684040" y="4989759"/>
            <a:ext cx="354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4</a:t>
            </a:r>
            <a:endParaRPr 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38" name="TextBox 6">
            <a:extLst>
              <a:ext uri="{FF2B5EF4-FFF2-40B4-BE49-F238E27FC236}">
                <a16:creationId xmlns:a16="http://schemas.microsoft.com/office/drawing/2014/main" id="{081D5431-624B-3755-A4B8-3AD3B046A91D}"/>
              </a:ext>
            </a:extLst>
          </p:cNvPr>
          <p:cNvSpPr txBox="1"/>
          <p:nvPr/>
        </p:nvSpPr>
        <p:spPr>
          <a:xfrm>
            <a:off x="7560416" y="4867220"/>
            <a:ext cx="3692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b="1" dirty="0">
                <a:solidFill>
                  <a:schemeClr val="tx1">
                    <a:lumMod val="75000"/>
                    <a:lumOff val="2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รายงานสินทรัพย์คงเหลือ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FABD945A-3246-F53A-0FBC-93D972423FEB}"/>
              </a:ext>
            </a:extLst>
          </p:cNvPr>
          <p:cNvSpPr/>
          <p:nvPr/>
        </p:nvSpPr>
        <p:spPr>
          <a:xfrm>
            <a:off x="7573561" y="5241955"/>
            <a:ext cx="3692417" cy="58477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1600" dirty="0"/>
              <a:t>ใช้สำหรับตรวจสอบรายการกับ</a:t>
            </a:r>
          </a:p>
          <a:p>
            <a:pPr algn="ctr"/>
            <a:r>
              <a:rPr lang="th-TH" sz="1600" dirty="0"/>
              <a:t>รายงานสินทรัพย์คงเหลือในระบบ </a:t>
            </a:r>
            <a:r>
              <a:rPr lang="en-US" sz="1600" dirty="0"/>
              <a:t>GFMIS</a:t>
            </a:r>
            <a:endParaRPr lang="id-ID" sz="1600" dirty="0"/>
          </a:p>
        </p:txBody>
      </p:sp>
    </p:spTree>
    <p:extLst>
      <p:ext uri="{BB962C8B-B14F-4D97-AF65-F5344CB8AC3E}">
        <p14:creationId xmlns:p14="http://schemas.microsoft.com/office/powerpoint/2010/main" val="2388432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 bldLvl="0" animBg="1"/>
      <p:bldP spid="26" grpId="0" bldLvl="0" animBg="1"/>
      <p:bldP spid="34" grpId="0" bldLvl="0" animBg="1"/>
      <p:bldP spid="36" grpId="0" bldLvl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998728" y="452880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23053"/>
            <a:ext cx="2742305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:a16="http://schemas.microsoft.com/office/drawing/2014/main" id="{1BA2C22C-D791-4422-0E13-429E1C4C7ED4}"/>
              </a:ext>
            </a:extLst>
          </p:cNvPr>
          <p:cNvGrpSpPr/>
          <p:nvPr/>
        </p:nvGrpSpPr>
        <p:grpSpPr>
          <a:xfrm>
            <a:off x="1106215" y="1178225"/>
            <a:ext cx="7555464" cy="4951269"/>
            <a:chOff x="0" y="0"/>
            <a:chExt cx="5932805" cy="2926080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3B5B1245-DB93-1AA5-D6A2-050102F6FD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2805" cy="292608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05934154-45B6-A91B-7454-C5A48C5AFB32}"/>
                </a:ext>
              </a:extLst>
            </p:cNvPr>
            <p:cNvSpPr/>
            <p:nvPr/>
          </p:nvSpPr>
          <p:spPr>
            <a:xfrm>
              <a:off x="3224151" y="1264722"/>
              <a:ext cx="1751611" cy="284669"/>
            </a:xfrm>
            <a:prstGeom prst="roundRect">
              <a:avLst/>
            </a:prstGeom>
            <a:noFill/>
            <a:ln cmpd="sng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C5B77E43-F883-EB25-9762-861F8FE66453}"/>
                </a:ext>
              </a:extLst>
            </p:cNvPr>
            <p:cNvSpPr/>
            <p:nvPr/>
          </p:nvSpPr>
          <p:spPr>
            <a:xfrm>
              <a:off x="3230088" y="2196935"/>
              <a:ext cx="1751611" cy="284669"/>
            </a:xfrm>
            <a:prstGeom prst="roundRect">
              <a:avLst/>
            </a:prstGeom>
            <a:noFill/>
            <a:ln cmpd="sng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:a16="http://schemas.microsoft.com/office/drawing/2014/main" id="{C1832C5D-0972-95C5-2432-F3BE0D755F4C}"/>
                </a:ext>
              </a:extLst>
            </p:cNvPr>
            <p:cNvSpPr/>
            <p:nvPr/>
          </p:nvSpPr>
          <p:spPr>
            <a:xfrm>
              <a:off x="3230088" y="1579418"/>
              <a:ext cx="1751611" cy="284669"/>
            </a:xfrm>
            <a:prstGeom prst="roundRect">
              <a:avLst/>
            </a:prstGeom>
            <a:noFill/>
            <a:ln cmpd="sng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086611" y="1178226"/>
            <a:ext cx="2680456" cy="26689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229891" y="1424401"/>
            <a:ext cx="236590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เข้าสู่ระบบ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กรอกข้อมูล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 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ชื่อผู้ใช้/อีมล์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 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รหัสผ่าน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คลิก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เข้าสู่ระบบ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445176" y="3596194"/>
            <a:ext cx="2318787" cy="275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75247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998728" y="452880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23053"/>
            <a:ext cx="2782498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086611" y="1178226"/>
            <a:ext cx="2680456" cy="26689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086611" y="1424401"/>
            <a:ext cx="268045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เลือก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คลิกเพื่อเข้าดำเนินการ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ระบบจัดการ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ข้อมูลทะเบียนครุภัณฑ์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445176" y="3596194"/>
            <a:ext cx="2318787" cy="2757297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88F7E49E-8EFD-F51C-B887-F041F29483CE}"/>
              </a:ext>
            </a:extLst>
          </p:cNvPr>
          <p:cNvGrpSpPr/>
          <p:nvPr/>
        </p:nvGrpSpPr>
        <p:grpSpPr>
          <a:xfrm>
            <a:off x="1106214" y="1178226"/>
            <a:ext cx="7547097" cy="4850785"/>
            <a:chOff x="0" y="0"/>
            <a:chExt cx="5932805" cy="3123565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E7C6CE3-4E65-35A0-FBA7-907763C2A0C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2805" cy="31235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35086F29-592D-9831-49FD-98FF5E2CA61B}"/>
                </a:ext>
              </a:extLst>
            </p:cNvPr>
            <p:cNvSpPr/>
            <p:nvPr/>
          </p:nvSpPr>
          <p:spPr>
            <a:xfrm>
              <a:off x="510639" y="1805050"/>
              <a:ext cx="1330036" cy="314696"/>
            </a:xfrm>
            <a:prstGeom prst="roundRect">
              <a:avLst/>
            </a:prstGeom>
            <a:noFill/>
            <a:ln cmpd="sng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275870806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998728" y="452880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วิธีการเรียกรายงานรับครุภัณฑ์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53197"/>
            <a:ext cx="4319896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086611" y="1178226"/>
            <a:ext cx="2680456" cy="26689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086611" y="1424401"/>
            <a:ext cx="26804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เลือกเมนู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รายงานครุภัณฑ์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เลือก</a:t>
            </a:r>
          </a:p>
          <a:p>
            <a:r>
              <a:rPr lang="en-US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รายงานรับครุภัณฑ์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445176" y="3596194"/>
            <a:ext cx="2318787" cy="2757297"/>
          </a:xfrm>
          <a:prstGeom prst="rect">
            <a:avLst/>
          </a:prstGeom>
        </p:spPr>
      </p:pic>
      <p:grpSp>
        <p:nvGrpSpPr>
          <p:cNvPr id="15" name="Group 14">
            <a:extLst>
              <a:ext uri="{FF2B5EF4-FFF2-40B4-BE49-F238E27FC236}">
                <a16:creationId xmlns:a16="http://schemas.microsoft.com/office/drawing/2014/main" id="{AF3A21C1-EC64-5C28-3BA3-33CC64144A3B}"/>
              </a:ext>
            </a:extLst>
          </p:cNvPr>
          <p:cNvGrpSpPr/>
          <p:nvPr/>
        </p:nvGrpSpPr>
        <p:grpSpPr>
          <a:xfrm>
            <a:off x="1106214" y="1178225"/>
            <a:ext cx="7555464" cy="4756721"/>
            <a:chOff x="0" y="0"/>
            <a:chExt cx="5931535" cy="244602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9B4E9731-D1A1-0B5C-9147-452F856DAB0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1535" cy="24460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AC054BBA-87A2-8E24-D046-8DC2CF74DF41}"/>
                </a:ext>
              </a:extLst>
            </p:cNvPr>
            <p:cNvSpPr/>
            <p:nvPr/>
          </p:nvSpPr>
          <p:spPr>
            <a:xfrm>
              <a:off x="47501" y="1294411"/>
              <a:ext cx="682831" cy="267194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42438303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24675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998728" y="452880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วิธีการเรียกรายงานรับครุภัณฑ์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53197"/>
            <a:ext cx="4329944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8862646" y="1178226"/>
            <a:ext cx="3104941" cy="3744477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8974854" y="1511581"/>
            <a:ext cx="310494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กรอกข้อมูลให้ครบถ้วน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- ระบุตั้งแต่วันที่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- ระบุถึงวันที่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- ระบุศูนย์ต้นทุน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- กรุณาเลือก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  </a:t>
            </a:r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จากการจัดซื้อจัดจ้าง</a:t>
            </a:r>
          </a:p>
          <a:p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   จากงานระหว่างก่อสร้าง</a:t>
            </a:r>
          </a:p>
          <a:p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   จากการรับบริจาค</a:t>
            </a:r>
          </a:p>
          <a:p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   จากการรับโอน (ในกรม) 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ตกลง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EB4CE644-8117-3531-B5E3-55956E990E98}"/>
              </a:ext>
            </a:extLst>
          </p:cNvPr>
          <p:cNvGrpSpPr/>
          <p:nvPr/>
        </p:nvGrpSpPr>
        <p:grpSpPr>
          <a:xfrm>
            <a:off x="1094855" y="1178225"/>
            <a:ext cx="7558456" cy="4756721"/>
            <a:chOff x="0" y="0"/>
            <a:chExt cx="5937885" cy="2392680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6DD67DEB-04C8-5165-68AB-EFA20025A2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7885" cy="239268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86E597FD-5D29-FEA0-297B-A23F44B05FD9}"/>
                </a:ext>
              </a:extLst>
            </p:cNvPr>
            <p:cNvSpPr/>
            <p:nvPr/>
          </p:nvSpPr>
          <p:spPr>
            <a:xfrm>
              <a:off x="837210" y="712519"/>
              <a:ext cx="1727860" cy="1145969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  <p:pic>
        <p:nvPicPr>
          <p:cNvPr id="27" name="Picture 26">
            <a:extLst>
              <a:ext uri="{FF2B5EF4-FFF2-40B4-BE49-F238E27FC236}">
                <a16:creationId xmlns:a16="http://schemas.microsoft.com/office/drawing/2014/main" id="{857902F0-5006-7E3C-B873-68800B9CE21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86588">
            <a:off x="8588774" y="4706865"/>
            <a:ext cx="2318787" cy="2681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3144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14627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225005" y="429977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วิธีการเรียกรายงานรับครุภัณฑ์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311499" y="941752"/>
            <a:ext cx="4370138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086611" y="1178226"/>
            <a:ext cx="2680456" cy="26689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086611" y="1519747"/>
            <a:ext cx="26804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“Excel”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เราจะได้ไฟล์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รายงานการรับเข้า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ครุภัณ์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445176" y="3596194"/>
            <a:ext cx="2318787" cy="2757297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C0352C08-D670-0E2C-33A2-A958A011A420}"/>
              </a:ext>
            </a:extLst>
          </p:cNvPr>
          <p:cNvGrpSpPr/>
          <p:nvPr/>
        </p:nvGrpSpPr>
        <p:grpSpPr>
          <a:xfrm>
            <a:off x="311499" y="1147459"/>
            <a:ext cx="8341812" cy="5353825"/>
            <a:chOff x="0" y="0"/>
            <a:chExt cx="5943600" cy="2413000"/>
          </a:xfrm>
        </p:grpSpPr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D53CA263-6B2D-B333-A3D6-E43DC4C4590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43600" cy="2413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8678C078-CFA6-8E9B-91DB-DC4B252F0723}"/>
                </a:ext>
              </a:extLst>
            </p:cNvPr>
            <p:cNvSpPr/>
            <p:nvPr/>
          </p:nvSpPr>
          <p:spPr>
            <a:xfrm>
              <a:off x="5549900" y="241300"/>
              <a:ext cx="381635" cy="228600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34925892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184689" y="391107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รายงานการรับครุภัณฑ์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282250" y="914327"/>
            <a:ext cx="3244722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252613" y="1178226"/>
            <a:ext cx="2680456" cy="26689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252613" y="1424401"/>
            <a:ext cx="268045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รายงานการรับครุภัณฑ์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จากการ........................... ตั้งแต่วันที่.................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ถึงวันที่................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algn="ctr"/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9470557" y="3642223"/>
            <a:ext cx="2318787" cy="275729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6298900-388B-21EA-22A4-AAA0B27A22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689" y="1178226"/>
            <a:ext cx="8808993" cy="4147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16409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424934" y="447160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วิธีการเรียกรายงานการโอนครุภัณฑ์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490829" y="968984"/>
            <a:ext cx="5103667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8888508" y="1178225"/>
            <a:ext cx="2981458" cy="26689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8913189" y="1389339"/>
            <a:ext cx="298145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เลือกเมนู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รายงานครุภัณฑ์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เลือก</a:t>
            </a:r>
          </a:p>
          <a:p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รายงานการโอนครุภัณฑ์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445176" y="3596194"/>
            <a:ext cx="2318787" cy="2757297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4A529509-1069-0AF4-846C-E664CB33BE7F}"/>
              </a:ext>
            </a:extLst>
          </p:cNvPr>
          <p:cNvGrpSpPr/>
          <p:nvPr/>
        </p:nvGrpSpPr>
        <p:grpSpPr>
          <a:xfrm>
            <a:off x="424934" y="1178225"/>
            <a:ext cx="8228378" cy="4726577"/>
            <a:chOff x="0" y="0"/>
            <a:chExt cx="5931535" cy="2446020"/>
          </a:xfrm>
        </p:grpSpPr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D0B8BC0-AB57-0769-D0AC-0145B1DE8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1535" cy="24460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5735E994-774F-DBC5-B654-7C40612B76C3}"/>
                </a:ext>
              </a:extLst>
            </p:cNvPr>
            <p:cNvSpPr/>
            <p:nvPr/>
          </p:nvSpPr>
          <p:spPr>
            <a:xfrm>
              <a:off x="47501" y="1294410"/>
              <a:ext cx="682831" cy="136566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617F0B66-D33D-5C3B-4697-DC7BECD15CB6}"/>
                </a:ext>
              </a:extLst>
            </p:cNvPr>
            <p:cNvSpPr/>
            <p:nvPr/>
          </p:nvSpPr>
          <p:spPr>
            <a:xfrm>
              <a:off x="47501" y="1525979"/>
              <a:ext cx="682831" cy="136566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10093280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24675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998728" y="452880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วิธีการเรียกรายงานการโอนครุภัณฑ์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53197"/>
            <a:ext cx="5083571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8976302" y="1178226"/>
            <a:ext cx="2901074" cy="2670294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8976302" y="1333967"/>
            <a:ext cx="2901074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กรอกข้อมูลให้ครบถ้วน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ระบุตั้งแต่วันที่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ระบุถึงวันที่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ระบุศูนย์ต้นทุนผู้โอน</a:t>
            </a:r>
          </a:p>
          <a:p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ระบุศูนย์ต้นทุนผู้รับโอน</a:t>
            </a:r>
          </a:p>
          <a:p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ตกลง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39F548D-2671-90C3-EB09-4E0CB4F44E69}"/>
              </a:ext>
            </a:extLst>
          </p:cNvPr>
          <p:cNvGrpSpPr/>
          <p:nvPr/>
        </p:nvGrpSpPr>
        <p:grpSpPr>
          <a:xfrm>
            <a:off x="1106214" y="1178225"/>
            <a:ext cx="7555464" cy="4726578"/>
            <a:chOff x="0" y="0"/>
            <a:chExt cx="5937250" cy="2400300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DBF5CFC-DC5D-B882-90CD-828E46FCF37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7250" cy="24003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DA2CEB13-A23A-0CCF-D804-11EEE5D0D5F9}"/>
                </a:ext>
              </a:extLst>
            </p:cNvPr>
            <p:cNvSpPr/>
            <p:nvPr/>
          </p:nvSpPr>
          <p:spPr>
            <a:xfrm>
              <a:off x="793750" y="698500"/>
              <a:ext cx="1727860" cy="1485900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777848FF-7FC0-2381-7602-C117F31516A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786819" y="3664541"/>
            <a:ext cx="2318787" cy="275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3153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79552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158168" y="184521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วิธีการเรียกรายงานการโอนครุภัณฑ์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53197"/>
            <a:ext cx="5093619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482117" y="1076118"/>
            <a:ext cx="2552637" cy="2293140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539057" y="1367913"/>
            <a:ext cx="24387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“Excel”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เราจะได้ไฟล์รายงานการโอนครุภัณ์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9382034" y="3182390"/>
            <a:ext cx="2318787" cy="275729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05A9EB50-CF0D-C00C-0B61-807A579E671B}"/>
              </a:ext>
            </a:extLst>
          </p:cNvPr>
          <p:cNvGrpSpPr/>
          <p:nvPr/>
        </p:nvGrpSpPr>
        <p:grpSpPr>
          <a:xfrm>
            <a:off x="241161" y="714489"/>
            <a:ext cx="9083710" cy="5897325"/>
            <a:chOff x="0" y="0"/>
            <a:chExt cx="5930900" cy="267970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E42F590E-D467-7FA7-B97C-11B052D6313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0900" cy="26797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F5BA7089-F326-BD54-58A6-B5FD55F00816}"/>
                </a:ext>
              </a:extLst>
            </p:cNvPr>
            <p:cNvSpPr/>
            <p:nvPr/>
          </p:nvSpPr>
          <p:spPr>
            <a:xfrm>
              <a:off x="5549900" y="222250"/>
              <a:ext cx="368935" cy="224790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B417900C-DBA8-BDDA-6988-08B48C8E77A9}"/>
              </a:ext>
            </a:extLst>
          </p:cNvPr>
          <p:cNvCxnSpPr>
            <a:cxnSpLocks/>
          </p:cNvCxnSpPr>
          <p:nvPr/>
        </p:nvCxnSpPr>
        <p:spPr>
          <a:xfrm>
            <a:off x="241161" y="631109"/>
            <a:ext cx="5093619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27942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0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103941" y="382439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รายงานการโอนครุภัณฑ์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79389" y="905659"/>
            <a:ext cx="3375351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369748" y="1109994"/>
            <a:ext cx="2680456" cy="1984274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340516" y="1467631"/>
            <a:ext cx="26804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รายงานการโอนครุภัณฑ์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ตั้งแต่วันที่...............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ถึงวันที่...............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algn="ctr"/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9199470" y="3003063"/>
            <a:ext cx="2318787" cy="275729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0DF7862-40F4-3221-F48F-8338482628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1" y="1109994"/>
            <a:ext cx="9124011" cy="45170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89797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14627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998728" y="452880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วิธีการเรียกรายงานจำหน่ายครุภัณฑ์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53197"/>
            <a:ext cx="5103667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8986127" y="1178226"/>
            <a:ext cx="2961361" cy="26689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8986128" y="1424401"/>
            <a:ext cx="296136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เลือกเมนู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รายงานครุภัณฑ์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</a:t>
            </a:r>
          </a:p>
          <a:p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รายงานจำหน่ายครุภัณฑ์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686336" y="3642223"/>
            <a:ext cx="2318787" cy="275729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A8CC459-FEA9-73AB-4E8E-907D88E17DE0}"/>
              </a:ext>
            </a:extLst>
          </p:cNvPr>
          <p:cNvGrpSpPr/>
          <p:nvPr/>
        </p:nvGrpSpPr>
        <p:grpSpPr>
          <a:xfrm>
            <a:off x="1106214" y="1178226"/>
            <a:ext cx="7555464" cy="4679653"/>
            <a:chOff x="0" y="0"/>
            <a:chExt cx="5931535" cy="2446020"/>
          </a:xfrm>
        </p:grpSpPr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BA04EDA-7F0E-1DDF-C157-B3681E29E1F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1535" cy="24460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52CB8CE5-0945-0614-72DC-68E99B781550}"/>
                </a:ext>
              </a:extLst>
            </p:cNvPr>
            <p:cNvSpPr/>
            <p:nvPr/>
          </p:nvSpPr>
          <p:spPr>
            <a:xfrm>
              <a:off x="47501" y="1294410"/>
              <a:ext cx="682831" cy="136566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F1AEA63D-0642-2B54-7032-C8C3F17BF39E}"/>
                </a:ext>
              </a:extLst>
            </p:cNvPr>
            <p:cNvSpPr/>
            <p:nvPr/>
          </p:nvSpPr>
          <p:spPr>
            <a:xfrm>
              <a:off x="47501" y="1632857"/>
              <a:ext cx="682831" cy="136566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229137883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0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53197"/>
            <a:ext cx="5083571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8932985" y="1178226"/>
            <a:ext cx="2914023" cy="2841115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8932986" y="1333967"/>
            <a:ext cx="291402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กรอกข้อมูลให้ครบถ้วน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ระบุตั้งแต่วันที่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ระบุถึงวันที่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ระบุศูนย์ต้นทุน</a:t>
            </a:r>
          </a:p>
          <a:p>
            <a:r>
              <a:rPr lang="th-TH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- ระบุประเภทการจำหน่าย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ระบุประเภทครุภัณฑ์</a:t>
            </a:r>
            <a:endParaRPr lang="th-TH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ตกลง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77848FF-7FC0-2381-7602-C117F31516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847111" y="3797786"/>
            <a:ext cx="2318787" cy="275729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8279164-BFB4-F510-89A9-7F6DCE8AD640}"/>
              </a:ext>
            </a:extLst>
          </p:cNvPr>
          <p:cNvSpPr txBox="1"/>
          <p:nvPr/>
        </p:nvSpPr>
        <p:spPr>
          <a:xfrm>
            <a:off x="998728" y="452880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วิธีการเรียกรายงานจำหน่ายครุภัณฑ์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EA71827-ECC6-F6F6-492E-A956D2C152B4}"/>
              </a:ext>
            </a:extLst>
          </p:cNvPr>
          <p:cNvGrpSpPr/>
          <p:nvPr/>
        </p:nvGrpSpPr>
        <p:grpSpPr>
          <a:xfrm>
            <a:off x="1106213" y="1178225"/>
            <a:ext cx="7590413" cy="4726577"/>
            <a:chOff x="0" y="0"/>
            <a:chExt cx="5943600" cy="2406650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B250B6D8-05E6-18F9-FDE8-9CD50D68456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43600" cy="24066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7F9044C6-4D4B-EE6A-6D83-BF89C2614C9B}"/>
                </a:ext>
              </a:extLst>
            </p:cNvPr>
            <p:cNvSpPr/>
            <p:nvPr/>
          </p:nvSpPr>
          <p:spPr>
            <a:xfrm>
              <a:off x="781050" y="704850"/>
              <a:ext cx="1727860" cy="1485900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22653727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-335026"/>
            <a:ext cx="12192000" cy="7193025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320622" y="490432"/>
            <a:ext cx="5093619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304827" y="1084197"/>
            <a:ext cx="2680456" cy="2181517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304827" y="1385977"/>
            <a:ext cx="26804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“Excel”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เราจะได้ไฟล์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รายงานการจำหน่าย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ครุภัณ์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9154158" y="3230055"/>
            <a:ext cx="2318787" cy="275729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198F84E-1263-C401-FC8B-B590BD729A76}"/>
              </a:ext>
            </a:extLst>
          </p:cNvPr>
          <p:cNvSpPr txBox="1"/>
          <p:nvPr/>
        </p:nvSpPr>
        <p:spPr>
          <a:xfrm>
            <a:off x="226493" y="49730"/>
            <a:ext cx="58695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วิธีการเรียกรายงานจำหน่ายครุภัณฑ์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28DE7E6-4DFF-CCAA-DBE4-AC976DE4131A}"/>
              </a:ext>
            </a:extLst>
          </p:cNvPr>
          <p:cNvGrpSpPr/>
          <p:nvPr/>
        </p:nvGrpSpPr>
        <p:grpSpPr>
          <a:xfrm>
            <a:off x="320622" y="653070"/>
            <a:ext cx="8870301" cy="5983702"/>
            <a:chOff x="0" y="0"/>
            <a:chExt cx="5930900" cy="2520950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0DC80C1-E1C6-463D-FB1A-8C9BCC87116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0900" cy="25209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ED460401-AF32-DC09-1209-40C9D268BB97}"/>
                </a:ext>
              </a:extLst>
            </p:cNvPr>
            <p:cNvSpPr/>
            <p:nvPr/>
          </p:nvSpPr>
          <p:spPr>
            <a:xfrm>
              <a:off x="5537200" y="666750"/>
              <a:ext cx="381635" cy="224790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22310297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1106214" y="923053"/>
            <a:ext cx="3375351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1106214" y="1255977"/>
            <a:ext cx="3982496" cy="1755893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1228245" y="1630068"/>
            <a:ext cx="373843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รายงานจำหน่ายครุภัณฑ์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ตั้งแต่วันที่...............</a:t>
            </a:r>
          </a:p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ถึงวันที่...............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algn="ctr"/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406074" flipH="1">
            <a:off x="5134844" y="800334"/>
            <a:ext cx="1992084" cy="276000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5143FBA-C168-ACBA-98C9-94A3E619FA9A}"/>
              </a:ext>
            </a:extLst>
          </p:cNvPr>
          <p:cNvSpPr txBox="1"/>
          <p:nvPr/>
        </p:nvSpPr>
        <p:spPr>
          <a:xfrm>
            <a:off x="1052470" y="441589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รายงานจำหน่ายครุภัณฑ์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E4F79BD-CB13-B3CA-FBB7-501D6659952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94"/>
          <a:stretch/>
        </p:blipFill>
        <p:spPr bwMode="auto">
          <a:xfrm>
            <a:off x="143517" y="3303039"/>
            <a:ext cx="11904965" cy="30722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307310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241159" y="399833"/>
            <a:ext cx="576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วิธีการเรียกรายงานสินทรัพย์คงเหลือ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324348" y="822569"/>
            <a:ext cx="5174006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086611" y="1178226"/>
            <a:ext cx="2680456" cy="2668998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321381" y="1517984"/>
            <a:ext cx="2440977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เลือกเมนู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รายงานครุภัณฑ์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</a:t>
            </a:r>
          </a:p>
          <a:p>
            <a:r>
              <a:rPr lang="en-US" sz="19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19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รายงานสินทรัพย์คงเหลือ</a:t>
            </a:r>
            <a:r>
              <a:rPr lang="en-US" sz="19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873768" y="3621042"/>
            <a:ext cx="2318787" cy="2757297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7E733F1B-D954-BAD3-05D9-FB0E6BD0CC2B}"/>
              </a:ext>
            </a:extLst>
          </p:cNvPr>
          <p:cNvGrpSpPr/>
          <p:nvPr/>
        </p:nvGrpSpPr>
        <p:grpSpPr>
          <a:xfrm>
            <a:off x="241159" y="1178226"/>
            <a:ext cx="8651631" cy="4529238"/>
            <a:chOff x="0" y="0"/>
            <a:chExt cx="5943600" cy="257683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3517F770-4E8C-D1F4-DEE8-5E871820EF4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43600" cy="2576830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</p:pic>
        <p:sp>
          <p:nvSpPr>
            <p:cNvPr id="19" name="Rectangle: Rounded Corners 18">
              <a:extLst>
                <a:ext uri="{FF2B5EF4-FFF2-40B4-BE49-F238E27FC236}">
                  <a16:creationId xmlns:a16="http://schemas.microsoft.com/office/drawing/2014/main" id="{FB4E3730-BD4A-B6C5-0509-94F0BB5EE17C}"/>
                </a:ext>
              </a:extLst>
            </p:cNvPr>
            <p:cNvSpPr/>
            <p:nvPr/>
          </p:nvSpPr>
          <p:spPr>
            <a:xfrm>
              <a:off x="109537" y="1881188"/>
              <a:ext cx="718457" cy="130628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048FDFD4-4665-53A7-F55D-8F0CFB3CDDD4}"/>
                </a:ext>
              </a:extLst>
            </p:cNvPr>
            <p:cNvSpPr/>
            <p:nvPr/>
          </p:nvSpPr>
          <p:spPr>
            <a:xfrm>
              <a:off x="57150" y="1371600"/>
              <a:ext cx="770572" cy="130628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5538655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29253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412878" y="882859"/>
            <a:ext cx="5204151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9040169" y="1178225"/>
            <a:ext cx="2883877" cy="3343533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9028535" y="1396396"/>
            <a:ext cx="286102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กรอกข้อมูลให้ครบถ้วน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ตั้งแต่วันที่ต้องระบุ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   </a:t>
            </a:r>
            <a:r>
              <a:rPr lang="th-TH" sz="2000" b="1" u="sng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01/10/2547 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เท่านั้น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ระบุถึงวันที่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ระบุประเภทครุภัณฑ์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ระบุศูนย์ต้นทุน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- แยกตามประเภทให้ระบุ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 </a:t>
            </a:r>
            <a:r>
              <a:rPr lang="th-TH" sz="2000" b="1" u="sng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แยกตามครุภัณฑ์รายตัว</a:t>
            </a:r>
          </a:p>
          <a:p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เลือก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ตกลง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”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77848FF-7FC0-2381-7602-C117F31516A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9947">
            <a:off x="8863259" y="4311230"/>
            <a:ext cx="2318787" cy="275729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8279164-BFB4-F510-89A9-7F6DCE8AD640}"/>
              </a:ext>
            </a:extLst>
          </p:cNvPr>
          <p:cNvSpPr txBox="1"/>
          <p:nvPr/>
        </p:nvSpPr>
        <p:spPr>
          <a:xfrm>
            <a:off x="309598" y="448926"/>
            <a:ext cx="5639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วิธีการเรียกรายงานสินทรัพย์คงเหลือ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2F074DD-CBC8-2E31-10FF-942D58B3BA49}"/>
              </a:ext>
            </a:extLst>
          </p:cNvPr>
          <p:cNvGrpSpPr/>
          <p:nvPr/>
        </p:nvGrpSpPr>
        <p:grpSpPr>
          <a:xfrm>
            <a:off x="309598" y="1178225"/>
            <a:ext cx="8462618" cy="4499093"/>
            <a:chOff x="0" y="0"/>
            <a:chExt cx="5930900" cy="2419350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08DFE499-C73C-4E7C-3DED-58B51E31518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0900" cy="24193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Rectangle: Rounded Corners 15">
              <a:extLst>
                <a:ext uri="{FF2B5EF4-FFF2-40B4-BE49-F238E27FC236}">
                  <a16:creationId xmlns:a16="http://schemas.microsoft.com/office/drawing/2014/main" id="{A9580599-D189-97AC-702E-D6BEBB875E61}"/>
                </a:ext>
              </a:extLst>
            </p:cNvPr>
            <p:cNvSpPr/>
            <p:nvPr/>
          </p:nvSpPr>
          <p:spPr>
            <a:xfrm>
              <a:off x="787400" y="673100"/>
              <a:ext cx="1727860" cy="1517650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16067416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624372" y="491773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วิธีการเรียกรายงานสินทรัพย์คงเหลือ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724377" y="943882"/>
            <a:ext cx="5224248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8037307" y="856135"/>
            <a:ext cx="3530321" cy="887529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8061804" y="943882"/>
            <a:ext cx="35058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เลือก </a:t>
            </a:r>
            <a:r>
              <a:rPr lang="en-US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“Excel”</a:t>
            </a: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เราจะได้ไฟล์</a:t>
            </a:r>
            <a:b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รายงานสินทรัพย์คงเหลือ</a:t>
            </a: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8F22CD86-A527-DC56-4D25-CB15FF6946DC}"/>
              </a:ext>
            </a:extLst>
          </p:cNvPr>
          <p:cNvGrpSpPr/>
          <p:nvPr/>
        </p:nvGrpSpPr>
        <p:grpSpPr>
          <a:xfrm>
            <a:off x="560809" y="1891212"/>
            <a:ext cx="11070381" cy="4800990"/>
            <a:chOff x="0" y="0"/>
            <a:chExt cx="5972175" cy="2523490"/>
          </a:xfrm>
        </p:grpSpPr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94613A37-5289-1106-BC6C-5717544B0A6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937885" cy="25234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949DC7DF-A3B0-9B52-A91D-628A1BB12F70}"/>
                </a:ext>
              </a:extLst>
            </p:cNvPr>
            <p:cNvSpPr/>
            <p:nvPr/>
          </p:nvSpPr>
          <p:spPr>
            <a:xfrm>
              <a:off x="5629275" y="271463"/>
              <a:ext cx="342900" cy="165735"/>
            </a:xfrm>
            <a:prstGeom prst="roundRect">
              <a:avLst/>
            </a:prstGeom>
            <a:noFill/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th-TH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841241">
            <a:off x="5946089" y="346766"/>
            <a:ext cx="2318787" cy="275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8947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6" descr="à¸à¸²à¸£à¸à¸³à¸à¸²à¸, à¸à¸²à¸£à¸à¸£à¸°à¸à¸¸à¸¡, à¸à¸²à¸£à¸à¸¶à¸à¸ªà¸­à¸">
            <a:extLst>
              <a:ext uri="{FF2B5EF4-FFF2-40B4-BE49-F238E27FC236}">
                <a16:creationId xmlns:a16="http://schemas.microsoft.com/office/drawing/2014/main" id="{CD9030DC-0DEE-9B18-1F66-6B358DFD5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50" b="5750"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sp>
        <p:nvSpPr>
          <p:cNvPr id="36" name="Rectangle 13">
            <a:extLst>
              <a:ext uri="{FF2B5EF4-FFF2-40B4-BE49-F238E27FC236}">
                <a16:creationId xmlns:a16="http://schemas.microsoft.com/office/drawing/2014/main" id="{9085CF78-7B94-01B3-4649-F5E22E94E54D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2C63E6-76F0-4BD9-9F77-686E5FAFBE52}"/>
              </a:ext>
            </a:extLst>
          </p:cNvPr>
          <p:cNvSpPr txBox="1"/>
          <p:nvPr/>
        </p:nvSpPr>
        <p:spPr>
          <a:xfrm>
            <a:off x="265518" y="480547"/>
            <a:ext cx="10087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>
                <a:latin typeface="IBM Plex Sans Thai" panose="020B0503050203000203" pitchFamily="34" charset="-34"/>
              </a:rPr>
              <a:t>รายงานสินทรัพย์คงเหลือ</a:t>
            </a:r>
            <a:endParaRPr lang="id-ID" sz="2800" b="1" dirty="0">
              <a:latin typeface="IBM Plex Sans Thai" panose="020B0503050203000203" pitchFamily="34" charset="-34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6056661-D588-4830-8BD2-D7D450B968D4}"/>
              </a:ext>
            </a:extLst>
          </p:cNvPr>
          <p:cNvCxnSpPr>
            <a:cxnSpLocks/>
          </p:cNvCxnSpPr>
          <p:nvPr/>
        </p:nvCxnSpPr>
        <p:spPr>
          <a:xfrm>
            <a:off x="362636" y="904375"/>
            <a:ext cx="3556221" cy="0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3">
            <a:extLst>
              <a:ext uri="{FF2B5EF4-FFF2-40B4-BE49-F238E27FC236}">
                <a16:creationId xmlns:a16="http://schemas.microsoft.com/office/drawing/2014/main" id="{9CA18FD9-F79E-197D-E583-D1A2C177760D}"/>
              </a:ext>
            </a:extLst>
          </p:cNvPr>
          <p:cNvSpPr/>
          <p:nvPr/>
        </p:nvSpPr>
        <p:spPr>
          <a:xfrm>
            <a:off x="6338151" y="1132013"/>
            <a:ext cx="5480844" cy="1064543"/>
          </a:xfrm>
          <a:prstGeom prst="rect">
            <a:avLst/>
          </a:prstGeom>
          <a:solidFill>
            <a:schemeClr val="accent1">
              <a:alpha val="7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sp>
        <p:nvSpPr>
          <p:cNvPr id="25" name="TextBox 8">
            <a:extLst>
              <a:ext uri="{FF2B5EF4-FFF2-40B4-BE49-F238E27FC236}">
                <a16:creationId xmlns:a16="http://schemas.microsoft.com/office/drawing/2014/main" id="{F6CF8382-1CF8-4877-B72B-8E2AAE9D57E0}"/>
              </a:ext>
            </a:extLst>
          </p:cNvPr>
          <p:cNvSpPr txBox="1"/>
          <p:nvPr/>
        </p:nvSpPr>
        <p:spPr>
          <a:xfrm>
            <a:off x="6722793" y="1235970"/>
            <a:ext cx="479862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2000" dirty="0">
                <a:solidFill>
                  <a:schemeClr val="bg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รายงานสินทรัพย์คงเหลือ แยกตามครุภัณฑ์รายตัว ของศูนย์ต้นทุน........ ตั้งแต่วันที่ 01/10/2547 ถึงวันที่.............</a:t>
            </a:r>
            <a:endParaRPr lang="en-US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algn="ctr"/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endParaRPr lang="th-TH" sz="2000" dirty="0">
              <a:solidFill>
                <a:schemeClr val="bg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2EECD5F-3146-E7F6-D6F8-EC3B32B239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18" y="2629865"/>
            <a:ext cx="11553477" cy="3838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423F367-3284-D50A-7222-BCF5ACE877C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02622">
            <a:off x="4036052" y="526944"/>
            <a:ext cx="2318787" cy="2757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6142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 descr="A picture containing text, wall, indoor, cluttered&#10;&#10;Description automatically generated">
            <a:extLst>
              <a:ext uri="{FF2B5EF4-FFF2-40B4-BE49-F238E27FC236}">
                <a16:creationId xmlns:a16="http://schemas.microsoft.com/office/drawing/2014/main" id="{8CCE53D1-EC3E-4E05-8350-14609C9FAB7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23" r="9523"/>
          <a:stretch>
            <a:fillRect/>
          </a:stretch>
        </p:blipFill>
        <p:spPr>
          <a:xfrm>
            <a:off x="2748083" y="0"/>
            <a:ext cx="9043092" cy="7451574"/>
          </a:xfrm>
        </p:spPr>
      </p:pic>
      <p:sp>
        <p:nvSpPr>
          <p:cNvPr id="3" name="Graphic 1">
            <a:extLst>
              <a:ext uri="{FF2B5EF4-FFF2-40B4-BE49-F238E27FC236}">
                <a16:creationId xmlns:a16="http://schemas.microsoft.com/office/drawing/2014/main" id="{A13EB8A6-96A8-41D2-AE51-368EBF0EFEAF}"/>
              </a:ext>
            </a:extLst>
          </p:cNvPr>
          <p:cNvSpPr/>
          <p:nvPr/>
        </p:nvSpPr>
        <p:spPr>
          <a:xfrm rot="16200000">
            <a:off x="5414079" y="4083477"/>
            <a:ext cx="1363842" cy="1181142"/>
          </a:xfrm>
          <a:custGeom>
            <a:avLst/>
            <a:gdLst>
              <a:gd name="connsiteX0" fmla="*/ 2839724 w 3786298"/>
              <a:gd name="connsiteY0" fmla="*/ 0 h 3279085"/>
              <a:gd name="connsiteX1" fmla="*/ 946575 w 3786298"/>
              <a:gd name="connsiteY1" fmla="*/ 0 h 3279085"/>
              <a:gd name="connsiteX2" fmla="*/ 0 w 3786298"/>
              <a:gd name="connsiteY2" fmla="*/ 1639543 h 3279085"/>
              <a:gd name="connsiteX3" fmla="*/ 946575 w 3786298"/>
              <a:gd name="connsiteY3" fmla="*/ 3279086 h 3279085"/>
              <a:gd name="connsiteX4" fmla="*/ 2839724 w 3786298"/>
              <a:gd name="connsiteY4" fmla="*/ 3279086 h 3279085"/>
              <a:gd name="connsiteX5" fmla="*/ 3786299 w 3786298"/>
              <a:gd name="connsiteY5" fmla="*/ 1639543 h 327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6298" h="3279085">
                <a:moveTo>
                  <a:pt x="2839724" y="0"/>
                </a:moveTo>
                <a:lnTo>
                  <a:pt x="946575" y="0"/>
                </a:lnTo>
                <a:lnTo>
                  <a:pt x="0" y="1639543"/>
                </a:lnTo>
                <a:lnTo>
                  <a:pt x="946575" y="3279086"/>
                </a:lnTo>
                <a:lnTo>
                  <a:pt x="2839724" y="3279086"/>
                </a:lnTo>
                <a:lnTo>
                  <a:pt x="3786299" y="1639543"/>
                </a:lnTo>
                <a:close/>
              </a:path>
            </a:pathLst>
          </a:custGeom>
          <a:solidFill>
            <a:srgbClr val="FF6600"/>
          </a:solidFill>
          <a:ln w="1518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32A847DA-03E6-4450-9694-8DEDE1A461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687833" y="4715296"/>
            <a:ext cx="1930352" cy="1674522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CA9237D3-DFAC-401C-A9BF-6691771F52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943720" y="2362549"/>
            <a:ext cx="1488227" cy="1290992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63417615-AA26-485F-BFBC-33C73013C6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020053" y="2459577"/>
            <a:ext cx="838825" cy="727655"/>
          </a:xfrm>
          <a:prstGeom prst="rect">
            <a:avLst/>
          </a:prstGeom>
        </p:spPr>
      </p:pic>
      <p:sp>
        <p:nvSpPr>
          <p:cNvPr id="9" name="Graphic 1">
            <a:extLst>
              <a:ext uri="{FF2B5EF4-FFF2-40B4-BE49-F238E27FC236}">
                <a16:creationId xmlns:a16="http://schemas.microsoft.com/office/drawing/2014/main" id="{9DC5B885-1F85-4180-B6E5-B1991F38ACDC}"/>
              </a:ext>
            </a:extLst>
          </p:cNvPr>
          <p:cNvSpPr/>
          <p:nvPr/>
        </p:nvSpPr>
        <p:spPr>
          <a:xfrm rot="16200000">
            <a:off x="10794420" y="1735540"/>
            <a:ext cx="828565" cy="717571"/>
          </a:xfrm>
          <a:custGeom>
            <a:avLst/>
            <a:gdLst>
              <a:gd name="connsiteX0" fmla="*/ 2839724 w 3786298"/>
              <a:gd name="connsiteY0" fmla="*/ 0 h 3279085"/>
              <a:gd name="connsiteX1" fmla="*/ 946575 w 3786298"/>
              <a:gd name="connsiteY1" fmla="*/ 0 h 3279085"/>
              <a:gd name="connsiteX2" fmla="*/ 0 w 3786298"/>
              <a:gd name="connsiteY2" fmla="*/ 1639543 h 3279085"/>
              <a:gd name="connsiteX3" fmla="*/ 946575 w 3786298"/>
              <a:gd name="connsiteY3" fmla="*/ 3279086 h 3279085"/>
              <a:gd name="connsiteX4" fmla="*/ 2839724 w 3786298"/>
              <a:gd name="connsiteY4" fmla="*/ 3279086 h 3279085"/>
              <a:gd name="connsiteX5" fmla="*/ 3786299 w 3786298"/>
              <a:gd name="connsiteY5" fmla="*/ 1639543 h 327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6298" h="3279085">
                <a:moveTo>
                  <a:pt x="2839724" y="0"/>
                </a:moveTo>
                <a:lnTo>
                  <a:pt x="946575" y="0"/>
                </a:lnTo>
                <a:lnTo>
                  <a:pt x="0" y="1639543"/>
                </a:lnTo>
                <a:lnTo>
                  <a:pt x="946575" y="3279086"/>
                </a:lnTo>
                <a:lnTo>
                  <a:pt x="2839724" y="3279086"/>
                </a:lnTo>
                <a:lnTo>
                  <a:pt x="3786299" y="1639543"/>
                </a:lnTo>
                <a:close/>
              </a:path>
            </a:pathLst>
          </a:custGeom>
          <a:solidFill>
            <a:srgbClr val="FF6600"/>
          </a:solidFill>
          <a:ln w="1518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7F751FC-2CD6-4852-B0CF-36F4DE139757}"/>
              </a:ext>
            </a:extLst>
          </p:cNvPr>
          <p:cNvSpPr txBox="1"/>
          <p:nvPr/>
        </p:nvSpPr>
        <p:spPr>
          <a:xfrm>
            <a:off x="310891" y="643622"/>
            <a:ext cx="7273601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5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การตรวจสอบข้อมูลสินทรัพย์</a:t>
            </a:r>
          </a:p>
          <a:p>
            <a:pPr algn="ctr"/>
            <a:endParaRPr lang="th-TH" sz="1500" b="1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th-TH" sz="35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ระบบบริหารจัดการครุภัณฑ์และวัสดุ</a:t>
            </a:r>
          </a:p>
          <a:p>
            <a:pPr algn="ctr"/>
            <a:r>
              <a:rPr lang="en-US" sz="40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&amp;</a:t>
            </a:r>
            <a:endParaRPr lang="th-TH" sz="4000" b="1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th-TH" sz="40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ระบบ </a:t>
            </a:r>
            <a:r>
              <a:rPr lang="en-US" sz="40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New GFMIS Thai</a:t>
            </a:r>
          </a:p>
        </p:txBody>
      </p:sp>
    </p:spTree>
    <p:extLst>
      <p:ext uri="{BB962C8B-B14F-4D97-AF65-F5344CB8AC3E}">
        <p14:creationId xmlns:p14="http://schemas.microsoft.com/office/powerpoint/2010/main" val="224933405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raphic 1">
            <a:extLst>
              <a:ext uri="{FF2B5EF4-FFF2-40B4-BE49-F238E27FC236}">
                <a16:creationId xmlns:a16="http://schemas.microsoft.com/office/drawing/2014/main" id="{66FD8E43-A4D5-4F62-99EB-219CD6B6968D}"/>
              </a:ext>
            </a:extLst>
          </p:cNvPr>
          <p:cNvSpPr/>
          <p:nvPr/>
        </p:nvSpPr>
        <p:spPr>
          <a:xfrm rot="16200000">
            <a:off x="342635" y="3579185"/>
            <a:ext cx="2242221" cy="1941853"/>
          </a:xfrm>
          <a:custGeom>
            <a:avLst/>
            <a:gdLst>
              <a:gd name="connsiteX0" fmla="*/ 2839724 w 3786298"/>
              <a:gd name="connsiteY0" fmla="*/ 0 h 3279085"/>
              <a:gd name="connsiteX1" fmla="*/ 946575 w 3786298"/>
              <a:gd name="connsiteY1" fmla="*/ 0 h 3279085"/>
              <a:gd name="connsiteX2" fmla="*/ 0 w 3786298"/>
              <a:gd name="connsiteY2" fmla="*/ 1639543 h 3279085"/>
              <a:gd name="connsiteX3" fmla="*/ 946575 w 3786298"/>
              <a:gd name="connsiteY3" fmla="*/ 3279086 h 3279085"/>
              <a:gd name="connsiteX4" fmla="*/ 2839724 w 3786298"/>
              <a:gd name="connsiteY4" fmla="*/ 3279086 h 3279085"/>
              <a:gd name="connsiteX5" fmla="*/ 3786299 w 3786298"/>
              <a:gd name="connsiteY5" fmla="*/ 1639543 h 327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6298" h="3279085">
                <a:moveTo>
                  <a:pt x="2839724" y="0"/>
                </a:moveTo>
                <a:lnTo>
                  <a:pt x="946575" y="0"/>
                </a:lnTo>
                <a:lnTo>
                  <a:pt x="0" y="1639543"/>
                </a:lnTo>
                <a:lnTo>
                  <a:pt x="946575" y="3279086"/>
                </a:lnTo>
                <a:lnTo>
                  <a:pt x="2839724" y="3279086"/>
                </a:lnTo>
                <a:lnTo>
                  <a:pt x="3786299" y="1639543"/>
                </a:lnTo>
                <a:close/>
              </a:path>
            </a:pathLst>
          </a:custGeom>
          <a:solidFill>
            <a:srgbClr val="FF6600"/>
          </a:solidFill>
          <a:ln w="1518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Graphic 1">
            <a:extLst>
              <a:ext uri="{FF2B5EF4-FFF2-40B4-BE49-F238E27FC236}">
                <a16:creationId xmlns:a16="http://schemas.microsoft.com/office/drawing/2014/main" id="{3492056F-29F9-433D-9E4B-489351A22931}"/>
              </a:ext>
            </a:extLst>
          </p:cNvPr>
          <p:cNvSpPr/>
          <p:nvPr/>
        </p:nvSpPr>
        <p:spPr>
          <a:xfrm rot="16200000">
            <a:off x="1416046" y="1529971"/>
            <a:ext cx="2242221" cy="1941853"/>
          </a:xfrm>
          <a:custGeom>
            <a:avLst/>
            <a:gdLst>
              <a:gd name="connsiteX0" fmla="*/ 2839724 w 3786298"/>
              <a:gd name="connsiteY0" fmla="*/ 0 h 3279085"/>
              <a:gd name="connsiteX1" fmla="*/ 946575 w 3786298"/>
              <a:gd name="connsiteY1" fmla="*/ 0 h 3279085"/>
              <a:gd name="connsiteX2" fmla="*/ 0 w 3786298"/>
              <a:gd name="connsiteY2" fmla="*/ 1639543 h 3279085"/>
              <a:gd name="connsiteX3" fmla="*/ 946575 w 3786298"/>
              <a:gd name="connsiteY3" fmla="*/ 3279086 h 3279085"/>
              <a:gd name="connsiteX4" fmla="*/ 2839724 w 3786298"/>
              <a:gd name="connsiteY4" fmla="*/ 3279086 h 3279085"/>
              <a:gd name="connsiteX5" fmla="*/ 3786299 w 3786298"/>
              <a:gd name="connsiteY5" fmla="*/ 1639543 h 327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6298" h="3279085">
                <a:moveTo>
                  <a:pt x="2839724" y="0"/>
                </a:moveTo>
                <a:lnTo>
                  <a:pt x="946575" y="0"/>
                </a:lnTo>
                <a:lnTo>
                  <a:pt x="0" y="1639543"/>
                </a:lnTo>
                <a:lnTo>
                  <a:pt x="946575" y="3279086"/>
                </a:lnTo>
                <a:lnTo>
                  <a:pt x="2839724" y="3279086"/>
                </a:lnTo>
                <a:lnTo>
                  <a:pt x="3786299" y="1639543"/>
                </a:lnTo>
                <a:close/>
              </a:path>
            </a:pathLst>
          </a:custGeom>
          <a:solidFill>
            <a:srgbClr val="CC3300"/>
          </a:solidFill>
          <a:ln w="1518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Graphic 1">
            <a:extLst>
              <a:ext uri="{FF2B5EF4-FFF2-40B4-BE49-F238E27FC236}">
                <a16:creationId xmlns:a16="http://schemas.microsoft.com/office/drawing/2014/main" id="{159CA0EA-33E0-4384-AFBA-D1AC6EB35B79}"/>
              </a:ext>
            </a:extLst>
          </p:cNvPr>
          <p:cNvSpPr/>
          <p:nvPr/>
        </p:nvSpPr>
        <p:spPr>
          <a:xfrm rot="16200000">
            <a:off x="2593271" y="3520746"/>
            <a:ext cx="2242221" cy="1941853"/>
          </a:xfrm>
          <a:custGeom>
            <a:avLst/>
            <a:gdLst>
              <a:gd name="connsiteX0" fmla="*/ 2839724 w 3786298"/>
              <a:gd name="connsiteY0" fmla="*/ 0 h 3279085"/>
              <a:gd name="connsiteX1" fmla="*/ 946575 w 3786298"/>
              <a:gd name="connsiteY1" fmla="*/ 0 h 3279085"/>
              <a:gd name="connsiteX2" fmla="*/ 0 w 3786298"/>
              <a:gd name="connsiteY2" fmla="*/ 1639543 h 3279085"/>
              <a:gd name="connsiteX3" fmla="*/ 946575 w 3786298"/>
              <a:gd name="connsiteY3" fmla="*/ 3279086 h 3279085"/>
              <a:gd name="connsiteX4" fmla="*/ 2839724 w 3786298"/>
              <a:gd name="connsiteY4" fmla="*/ 3279086 h 3279085"/>
              <a:gd name="connsiteX5" fmla="*/ 3786299 w 3786298"/>
              <a:gd name="connsiteY5" fmla="*/ 1639543 h 327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6298" h="3279085">
                <a:moveTo>
                  <a:pt x="2839724" y="0"/>
                </a:moveTo>
                <a:lnTo>
                  <a:pt x="946575" y="0"/>
                </a:lnTo>
                <a:lnTo>
                  <a:pt x="0" y="1639543"/>
                </a:lnTo>
                <a:lnTo>
                  <a:pt x="946575" y="3279086"/>
                </a:lnTo>
                <a:lnTo>
                  <a:pt x="2839724" y="3279086"/>
                </a:lnTo>
                <a:lnTo>
                  <a:pt x="3786299" y="1639543"/>
                </a:lnTo>
                <a:close/>
              </a:path>
            </a:pathLst>
          </a:custGeom>
          <a:solidFill>
            <a:srgbClr val="CC3300"/>
          </a:solidFill>
          <a:ln w="1518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3" name="Graphic 2" descr="Exponential Graph outline">
            <a:extLst>
              <a:ext uri="{FF2B5EF4-FFF2-40B4-BE49-F238E27FC236}">
                <a16:creationId xmlns:a16="http://schemas.microsoft.com/office/drawing/2014/main" id="{C2B8EE75-E2C3-400D-BB90-CC310E0258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099952" y="2028630"/>
            <a:ext cx="874408" cy="874408"/>
          </a:xfrm>
          <a:prstGeom prst="rect">
            <a:avLst/>
          </a:prstGeom>
        </p:spPr>
      </p:pic>
      <p:pic>
        <p:nvPicPr>
          <p:cNvPr id="6" name="Graphic 5" descr="Cycle with people outline">
            <a:extLst>
              <a:ext uri="{FF2B5EF4-FFF2-40B4-BE49-F238E27FC236}">
                <a16:creationId xmlns:a16="http://schemas.microsoft.com/office/drawing/2014/main" id="{A096227A-77BA-4EBA-9543-797CE8FE84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83196" y="4113165"/>
            <a:ext cx="873890" cy="873890"/>
          </a:xfrm>
          <a:prstGeom prst="rect">
            <a:avLst/>
          </a:prstGeom>
        </p:spPr>
      </p:pic>
      <p:pic>
        <p:nvPicPr>
          <p:cNvPr id="7" name="Graphic 6" descr="Signature outline">
            <a:extLst>
              <a:ext uri="{FF2B5EF4-FFF2-40B4-BE49-F238E27FC236}">
                <a16:creationId xmlns:a16="http://schemas.microsoft.com/office/drawing/2014/main" id="{E596A6F6-AE63-400C-971F-BFB8C07562D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400110" y="3733144"/>
            <a:ext cx="905632" cy="905632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2378215A-611E-490D-AB1F-35FC7F083A38}"/>
              </a:ext>
            </a:extLst>
          </p:cNvPr>
          <p:cNvGrpSpPr/>
          <p:nvPr/>
        </p:nvGrpSpPr>
        <p:grpSpPr>
          <a:xfrm>
            <a:off x="5210956" y="2613647"/>
            <a:ext cx="6396850" cy="1037037"/>
            <a:chOff x="6249650" y="3964140"/>
            <a:chExt cx="6396850" cy="1037037"/>
          </a:xfrm>
        </p:grpSpPr>
        <p:sp>
          <p:nvSpPr>
            <p:cNvPr id="11" name="Graphic 1">
              <a:extLst>
                <a:ext uri="{FF2B5EF4-FFF2-40B4-BE49-F238E27FC236}">
                  <a16:creationId xmlns:a16="http://schemas.microsoft.com/office/drawing/2014/main" id="{D340CDF5-C86B-4411-82D5-3340B00A4DD2}"/>
                </a:ext>
              </a:extLst>
            </p:cNvPr>
            <p:cNvSpPr/>
            <p:nvPr/>
          </p:nvSpPr>
          <p:spPr>
            <a:xfrm rot="16200000">
              <a:off x="6184335" y="4029455"/>
              <a:ext cx="975150" cy="844519"/>
            </a:xfrm>
            <a:custGeom>
              <a:avLst/>
              <a:gdLst>
                <a:gd name="connsiteX0" fmla="*/ 2839724 w 3786298"/>
                <a:gd name="connsiteY0" fmla="*/ 0 h 3279085"/>
                <a:gd name="connsiteX1" fmla="*/ 946575 w 3786298"/>
                <a:gd name="connsiteY1" fmla="*/ 0 h 3279085"/>
                <a:gd name="connsiteX2" fmla="*/ 0 w 3786298"/>
                <a:gd name="connsiteY2" fmla="*/ 1639543 h 3279085"/>
                <a:gd name="connsiteX3" fmla="*/ 946575 w 3786298"/>
                <a:gd name="connsiteY3" fmla="*/ 3279086 h 3279085"/>
                <a:gd name="connsiteX4" fmla="*/ 2839724 w 3786298"/>
                <a:gd name="connsiteY4" fmla="*/ 3279086 h 3279085"/>
                <a:gd name="connsiteX5" fmla="*/ 3786299 w 3786298"/>
                <a:gd name="connsiteY5" fmla="*/ 1639543 h 3279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86298" h="3279085">
                  <a:moveTo>
                    <a:pt x="2839724" y="0"/>
                  </a:moveTo>
                  <a:lnTo>
                    <a:pt x="946575" y="0"/>
                  </a:lnTo>
                  <a:lnTo>
                    <a:pt x="0" y="1639543"/>
                  </a:lnTo>
                  <a:lnTo>
                    <a:pt x="946575" y="3279086"/>
                  </a:lnTo>
                  <a:lnTo>
                    <a:pt x="2839724" y="3279086"/>
                  </a:lnTo>
                  <a:lnTo>
                    <a:pt x="3786299" y="1639543"/>
                  </a:lnTo>
                  <a:close/>
                </a:path>
              </a:pathLst>
            </a:custGeom>
            <a:solidFill>
              <a:srgbClr val="FF6600"/>
            </a:solidFill>
            <a:ln w="15186" cap="flat">
              <a:noFill/>
              <a:prstDash val="solid"/>
              <a:miter/>
            </a:ln>
          </p:spPr>
          <p:txBody>
            <a:bodyPr vert="vert" rtlCol="0" anchor="ctr"/>
            <a:lstStyle/>
            <a:p>
              <a:pPr algn="ctr"/>
              <a:r>
                <a:rPr lang="en-US" sz="2800" dirty="0">
                  <a:solidFill>
                    <a:schemeClr val="bg1"/>
                  </a:solidFill>
                </a:rPr>
                <a:t>01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34762CD-3B40-41DF-9226-51C5FBCC037A}"/>
                </a:ext>
              </a:extLst>
            </p:cNvPr>
            <p:cNvSpPr txBox="1"/>
            <p:nvPr/>
          </p:nvSpPr>
          <p:spPr>
            <a:xfrm>
              <a:off x="7227949" y="3985514"/>
              <a:ext cx="5418551" cy="101566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th-TH" sz="2000" dirty="0">
                  <a:solidFill>
                    <a:schemeClr val="bg2">
                      <a:lumMod val="50000"/>
                    </a:schemeClr>
                  </a:solidFill>
                  <a:latin typeface="+mj-lt"/>
                </a:rPr>
                <a:t>รวมครุภัณฑ์แต่ละประเภททั้งในระบบ </a:t>
              </a:r>
              <a:r>
                <a:rPr lang="en-US" sz="2000" dirty="0">
                  <a:solidFill>
                    <a:schemeClr val="bg2">
                      <a:lumMod val="50000"/>
                    </a:schemeClr>
                  </a:solidFill>
                  <a:latin typeface="+mj-lt"/>
                </a:rPr>
                <a:t>New GFMIS Thai </a:t>
              </a:r>
              <a:r>
                <a:rPr lang="th-TH" sz="2000" dirty="0">
                  <a:solidFill>
                    <a:schemeClr val="bg2">
                      <a:lumMod val="50000"/>
                    </a:schemeClr>
                  </a:solidFill>
                  <a:latin typeface="+mj-lt"/>
                </a:rPr>
                <a:t>และระบบบริหารจัดการครุภัณฑ์และวัสดุ เพื่อหาผลต่างประเภทสินทรัพย์ของทั้ง 2 ระบบ</a:t>
              </a:r>
              <a:endParaRPr lang="en-US" sz="20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6137427-521D-4C83-BA25-E5C7F4E99B27}"/>
              </a:ext>
            </a:extLst>
          </p:cNvPr>
          <p:cNvGrpSpPr/>
          <p:nvPr/>
        </p:nvGrpSpPr>
        <p:grpSpPr>
          <a:xfrm>
            <a:off x="5216490" y="3846129"/>
            <a:ext cx="6222492" cy="975150"/>
            <a:chOff x="6249650" y="3964140"/>
            <a:chExt cx="6222492" cy="975150"/>
          </a:xfrm>
        </p:grpSpPr>
        <p:sp>
          <p:nvSpPr>
            <p:cNvPr id="16" name="Graphic 1">
              <a:extLst>
                <a:ext uri="{FF2B5EF4-FFF2-40B4-BE49-F238E27FC236}">
                  <a16:creationId xmlns:a16="http://schemas.microsoft.com/office/drawing/2014/main" id="{CAFD31B0-66EE-4401-A7CB-E800C634FF02}"/>
                </a:ext>
              </a:extLst>
            </p:cNvPr>
            <p:cNvSpPr/>
            <p:nvPr/>
          </p:nvSpPr>
          <p:spPr>
            <a:xfrm rot="16200000">
              <a:off x="6184335" y="4029455"/>
              <a:ext cx="975150" cy="844519"/>
            </a:xfrm>
            <a:custGeom>
              <a:avLst/>
              <a:gdLst>
                <a:gd name="connsiteX0" fmla="*/ 2839724 w 3786298"/>
                <a:gd name="connsiteY0" fmla="*/ 0 h 3279085"/>
                <a:gd name="connsiteX1" fmla="*/ 946575 w 3786298"/>
                <a:gd name="connsiteY1" fmla="*/ 0 h 3279085"/>
                <a:gd name="connsiteX2" fmla="*/ 0 w 3786298"/>
                <a:gd name="connsiteY2" fmla="*/ 1639543 h 3279085"/>
                <a:gd name="connsiteX3" fmla="*/ 946575 w 3786298"/>
                <a:gd name="connsiteY3" fmla="*/ 3279086 h 3279085"/>
                <a:gd name="connsiteX4" fmla="*/ 2839724 w 3786298"/>
                <a:gd name="connsiteY4" fmla="*/ 3279086 h 3279085"/>
                <a:gd name="connsiteX5" fmla="*/ 3786299 w 3786298"/>
                <a:gd name="connsiteY5" fmla="*/ 1639543 h 3279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86298" h="3279085">
                  <a:moveTo>
                    <a:pt x="2839724" y="0"/>
                  </a:moveTo>
                  <a:lnTo>
                    <a:pt x="946575" y="0"/>
                  </a:lnTo>
                  <a:lnTo>
                    <a:pt x="0" y="1639543"/>
                  </a:lnTo>
                  <a:lnTo>
                    <a:pt x="946575" y="3279086"/>
                  </a:lnTo>
                  <a:lnTo>
                    <a:pt x="2839724" y="3279086"/>
                  </a:lnTo>
                  <a:lnTo>
                    <a:pt x="3786299" y="1639543"/>
                  </a:lnTo>
                  <a:close/>
                </a:path>
              </a:pathLst>
            </a:custGeom>
            <a:solidFill>
              <a:srgbClr val="CC3300"/>
            </a:solidFill>
            <a:ln w="15186" cap="flat">
              <a:noFill/>
              <a:prstDash val="solid"/>
              <a:miter/>
            </a:ln>
          </p:spPr>
          <p:txBody>
            <a:bodyPr vert="vert" rtlCol="0" anchor="ctr"/>
            <a:lstStyle/>
            <a:p>
              <a:pPr algn="ctr"/>
              <a:r>
                <a:rPr lang="en-US" sz="2800" dirty="0">
                  <a:solidFill>
                    <a:schemeClr val="bg1"/>
                  </a:solidFill>
                </a:rPr>
                <a:t>02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CDFF1598-77DB-414A-94E9-7D33BEF64F52}"/>
                </a:ext>
              </a:extLst>
            </p:cNvPr>
            <p:cNvSpPr txBox="1"/>
            <p:nvPr/>
          </p:nvSpPr>
          <p:spPr>
            <a:xfrm>
              <a:off x="7247688" y="4128548"/>
              <a:ext cx="5224454" cy="70788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th-TH" sz="2000" dirty="0">
                  <a:solidFill>
                    <a:schemeClr val="bg2">
                      <a:lumMod val="50000"/>
                    </a:schemeClr>
                  </a:solidFill>
                  <a:latin typeface="+mj-lt"/>
                </a:rPr>
                <a:t>เตรียมข้อมูลรายงานสินทรัพย์คงเหลือของทั้ง 2 ระบบ เพื่อใช้ในการเปรียบเทียบผลต่าง</a:t>
              </a:r>
              <a:endParaRPr lang="en-US" sz="20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D72BC8B-F3F3-4756-B11E-1E63B1581809}"/>
              </a:ext>
            </a:extLst>
          </p:cNvPr>
          <p:cNvGrpSpPr/>
          <p:nvPr/>
        </p:nvGrpSpPr>
        <p:grpSpPr>
          <a:xfrm>
            <a:off x="5221533" y="5182291"/>
            <a:ext cx="6396851" cy="1041572"/>
            <a:chOff x="6249650" y="3964140"/>
            <a:chExt cx="6396851" cy="1041572"/>
          </a:xfrm>
        </p:grpSpPr>
        <p:sp>
          <p:nvSpPr>
            <p:cNvPr id="20" name="Graphic 1">
              <a:extLst>
                <a:ext uri="{FF2B5EF4-FFF2-40B4-BE49-F238E27FC236}">
                  <a16:creationId xmlns:a16="http://schemas.microsoft.com/office/drawing/2014/main" id="{6B5A5E5A-44FD-4099-9D77-BF476A34BE29}"/>
                </a:ext>
              </a:extLst>
            </p:cNvPr>
            <p:cNvSpPr/>
            <p:nvPr/>
          </p:nvSpPr>
          <p:spPr>
            <a:xfrm rot="16200000">
              <a:off x="6184335" y="4029455"/>
              <a:ext cx="975150" cy="844519"/>
            </a:xfrm>
            <a:custGeom>
              <a:avLst/>
              <a:gdLst>
                <a:gd name="connsiteX0" fmla="*/ 2839724 w 3786298"/>
                <a:gd name="connsiteY0" fmla="*/ 0 h 3279085"/>
                <a:gd name="connsiteX1" fmla="*/ 946575 w 3786298"/>
                <a:gd name="connsiteY1" fmla="*/ 0 h 3279085"/>
                <a:gd name="connsiteX2" fmla="*/ 0 w 3786298"/>
                <a:gd name="connsiteY2" fmla="*/ 1639543 h 3279085"/>
                <a:gd name="connsiteX3" fmla="*/ 946575 w 3786298"/>
                <a:gd name="connsiteY3" fmla="*/ 3279086 h 3279085"/>
                <a:gd name="connsiteX4" fmla="*/ 2839724 w 3786298"/>
                <a:gd name="connsiteY4" fmla="*/ 3279086 h 3279085"/>
                <a:gd name="connsiteX5" fmla="*/ 3786299 w 3786298"/>
                <a:gd name="connsiteY5" fmla="*/ 1639543 h 32790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86298" h="3279085">
                  <a:moveTo>
                    <a:pt x="2839724" y="0"/>
                  </a:moveTo>
                  <a:lnTo>
                    <a:pt x="946575" y="0"/>
                  </a:lnTo>
                  <a:lnTo>
                    <a:pt x="0" y="1639543"/>
                  </a:lnTo>
                  <a:lnTo>
                    <a:pt x="946575" y="3279086"/>
                  </a:lnTo>
                  <a:lnTo>
                    <a:pt x="2839724" y="3279086"/>
                  </a:lnTo>
                  <a:lnTo>
                    <a:pt x="3786299" y="1639543"/>
                  </a:lnTo>
                  <a:close/>
                </a:path>
              </a:pathLst>
            </a:custGeom>
            <a:solidFill>
              <a:srgbClr val="FF6600"/>
            </a:solidFill>
            <a:ln w="15186" cap="flat">
              <a:noFill/>
              <a:prstDash val="solid"/>
              <a:miter/>
            </a:ln>
          </p:spPr>
          <p:txBody>
            <a:bodyPr vert="vert" rtlCol="0" anchor="ctr"/>
            <a:lstStyle/>
            <a:p>
              <a:pPr algn="ctr"/>
              <a:r>
                <a:rPr lang="en-US" sz="2800" dirty="0">
                  <a:solidFill>
                    <a:schemeClr val="bg1"/>
                  </a:solidFill>
                </a:rPr>
                <a:t>03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897A6AC-4FB8-4F67-A82F-10ACF9DD70C6}"/>
                </a:ext>
              </a:extLst>
            </p:cNvPr>
            <p:cNvSpPr txBox="1"/>
            <p:nvPr/>
          </p:nvSpPr>
          <p:spPr>
            <a:xfrm>
              <a:off x="7225995" y="3990049"/>
              <a:ext cx="5420506" cy="101566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th-TH" sz="2000" dirty="0">
                  <a:solidFill>
                    <a:schemeClr val="bg2">
                      <a:lumMod val="50000"/>
                    </a:schemeClr>
                  </a:solidFill>
                  <a:latin typeface="+mj-lt"/>
                </a:rPr>
                <a:t>ตรวจสอบข้อมูลระหว่างสินทรัพย์ 2 ระบบ</a:t>
              </a:r>
            </a:p>
            <a:p>
              <a:r>
                <a:rPr lang="th-TH" sz="2000" dirty="0">
                  <a:solidFill>
                    <a:schemeClr val="bg2">
                      <a:lumMod val="50000"/>
                    </a:schemeClr>
                  </a:solidFill>
                  <a:latin typeface="+mj-lt"/>
                </a:rPr>
                <a:t>โดยจัดเป็นกลุ่มข้อมูล เพื่อหาสาเหตุของผลต่าง</a:t>
              </a:r>
            </a:p>
            <a:p>
              <a:r>
                <a:rPr lang="th-TH" sz="2000" dirty="0">
                  <a:solidFill>
                    <a:schemeClr val="bg2">
                      <a:lumMod val="50000"/>
                    </a:schemeClr>
                  </a:solidFill>
                  <a:latin typeface="+mj-lt"/>
                </a:rPr>
                <a:t>และสรุปผลโดยการกระทบยอดตามประเภทสินทรัพย์</a:t>
              </a:r>
              <a:endParaRPr lang="en-US" sz="20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55C5BAE4-840E-4B75-B705-1B765A1082B1}"/>
              </a:ext>
            </a:extLst>
          </p:cNvPr>
          <p:cNvSpPr txBox="1"/>
          <p:nvPr/>
        </p:nvSpPr>
        <p:spPr>
          <a:xfrm>
            <a:off x="3796903" y="951150"/>
            <a:ext cx="541855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500" b="1" dirty="0">
                <a:solidFill>
                  <a:schemeClr val="bg2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ขั้นตอนการดำเนินการดังนี้</a:t>
            </a:r>
            <a:endParaRPr lang="en-US" sz="3500" b="1" dirty="0">
              <a:solidFill>
                <a:schemeClr val="bg2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Graphic 1">
            <a:extLst>
              <a:ext uri="{FF2B5EF4-FFF2-40B4-BE49-F238E27FC236}">
                <a16:creationId xmlns:a16="http://schemas.microsoft.com/office/drawing/2014/main" id="{62FA4458-C9AD-4C3E-88B5-AF2C82D4DEEC}"/>
              </a:ext>
            </a:extLst>
          </p:cNvPr>
          <p:cNvSpPr/>
          <p:nvPr/>
        </p:nvSpPr>
        <p:spPr>
          <a:xfrm rot="16200000">
            <a:off x="1543287" y="1624885"/>
            <a:ext cx="2005546" cy="1736883"/>
          </a:xfrm>
          <a:custGeom>
            <a:avLst/>
            <a:gdLst>
              <a:gd name="connsiteX0" fmla="*/ 2839724 w 3786298"/>
              <a:gd name="connsiteY0" fmla="*/ 0 h 3279085"/>
              <a:gd name="connsiteX1" fmla="*/ 946575 w 3786298"/>
              <a:gd name="connsiteY1" fmla="*/ 0 h 3279085"/>
              <a:gd name="connsiteX2" fmla="*/ 0 w 3786298"/>
              <a:gd name="connsiteY2" fmla="*/ 1639543 h 3279085"/>
              <a:gd name="connsiteX3" fmla="*/ 946575 w 3786298"/>
              <a:gd name="connsiteY3" fmla="*/ 3279086 h 3279085"/>
              <a:gd name="connsiteX4" fmla="*/ 2839724 w 3786298"/>
              <a:gd name="connsiteY4" fmla="*/ 3279086 h 3279085"/>
              <a:gd name="connsiteX5" fmla="*/ 3786299 w 3786298"/>
              <a:gd name="connsiteY5" fmla="*/ 1639543 h 327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6298" h="3279085">
                <a:moveTo>
                  <a:pt x="2839724" y="0"/>
                </a:moveTo>
                <a:lnTo>
                  <a:pt x="946575" y="0"/>
                </a:lnTo>
                <a:lnTo>
                  <a:pt x="0" y="1639543"/>
                </a:lnTo>
                <a:lnTo>
                  <a:pt x="946575" y="3279086"/>
                </a:lnTo>
                <a:lnTo>
                  <a:pt x="2839724" y="3279086"/>
                </a:lnTo>
                <a:lnTo>
                  <a:pt x="3786299" y="1639543"/>
                </a:lnTo>
                <a:close/>
              </a:path>
            </a:pathLst>
          </a:custGeom>
          <a:noFill/>
          <a:ln w="15186" cap="flat">
            <a:solidFill>
              <a:schemeClr val="bg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5" name="Graphic 1">
            <a:extLst>
              <a:ext uri="{FF2B5EF4-FFF2-40B4-BE49-F238E27FC236}">
                <a16:creationId xmlns:a16="http://schemas.microsoft.com/office/drawing/2014/main" id="{4C0377E5-0351-44D0-A45E-FC8CA15DD8AF}"/>
              </a:ext>
            </a:extLst>
          </p:cNvPr>
          <p:cNvSpPr/>
          <p:nvPr/>
        </p:nvSpPr>
        <p:spPr>
          <a:xfrm rot="16200000">
            <a:off x="449863" y="3681669"/>
            <a:ext cx="2005546" cy="1736883"/>
          </a:xfrm>
          <a:custGeom>
            <a:avLst/>
            <a:gdLst>
              <a:gd name="connsiteX0" fmla="*/ 2839724 w 3786298"/>
              <a:gd name="connsiteY0" fmla="*/ 0 h 3279085"/>
              <a:gd name="connsiteX1" fmla="*/ 946575 w 3786298"/>
              <a:gd name="connsiteY1" fmla="*/ 0 h 3279085"/>
              <a:gd name="connsiteX2" fmla="*/ 0 w 3786298"/>
              <a:gd name="connsiteY2" fmla="*/ 1639543 h 3279085"/>
              <a:gd name="connsiteX3" fmla="*/ 946575 w 3786298"/>
              <a:gd name="connsiteY3" fmla="*/ 3279086 h 3279085"/>
              <a:gd name="connsiteX4" fmla="*/ 2839724 w 3786298"/>
              <a:gd name="connsiteY4" fmla="*/ 3279086 h 3279085"/>
              <a:gd name="connsiteX5" fmla="*/ 3786299 w 3786298"/>
              <a:gd name="connsiteY5" fmla="*/ 1639543 h 327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6298" h="3279085">
                <a:moveTo>
                  <a:pt x="2839724" y="0"/>
                </a:moveTo>
                <a:lnTo>
                  <a:pt x="946575" y="0"/>
                </a:lnTo>
                <a:lnTo>
                  <a:pt x="0" y="1639543"/>
                </a:lnTo>
                <a:lnTo>
                  <a:pt x="946575" y="3279086"/>
                </a:lnTo>
                <a:lnTo>
                  <a:pt x="2839724" y="3279086"/>
                </a:lnTo>
                <a:lnTo>
                  <a:pt x="3786299" y="1639543"/>
                </a:lnTo>
                <a:close/>
              </a:path>
            </a:pathLst>
          </a:custGeom>
          <a:noFill/>
          <a:ln w="15186" cap="flat">
            <a:solidFill>
              <a:schemeClr val="bg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6" name="Graphic 1">
            <a:extLst>
              <a:ext uri="{FF2B5EF4-FFF2-40B4-BE49-F238E27FC236}">
                <a16:creationId xmlns:a16="http://schemas.microsoft.com/office/drawing/2014/main" id="{6A14837C-D004-43B2-8C0F-F1953FD85817}"/>
              </a:ext>
            </a:extLst>
          </p:cNvPr>
          <p:cNvSpPr/>
          <p:nvPr/>
        </p:nvSpPr>
        <p:spPr>
          <a:xfrm rot="16200000">
            <a:off x="2711609" y="3630432"/>
            <a:ext cx="2005546" cy="1736883"/>
          </a:xfrm>
          <a:custGeom>
            <a:avLst/>
            <a:gdLst>
              <a:gd name="connsiteX0" fmla="*/ 2839724 w 3786298"/>
              <a:gd name="connsiteY0" fmla="*/ 0 h 3279085"/>
              <a:gd name="connsiteX1" fmla="*/ 946575 w 3786298"/>
              <a:gd name="connsiteY1" fmla="*/ 0 h 3279085"/>
              <a:gd name="connsiteX2" fmla="*/ 0 w 3786298"/>
              <a:gd name="connsiteY2" fmla="*/ 1639543 h 3279085"/>
              <a:gd name="connsiteX3" fmla="*/ 946575 w 3786298"/>
              <a:gd name="connsiteY3" fmla="*/ 3279086 h 3279085"/>
              <a:gd name="connsiteX4" fmla="*/ 2839724 w 3786298"/>
              <a:gd name="connsiteY4" fmla="*/ 3279086 h 3279085"/>
              <a:gd name="connsiteX5" fmla="*/ 3786299 w 3786298"/>
              <a:gd name="connsiteY5" fmla="*/ 1639543 h 3279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86298" h="3279085">
                <a:moveTo>
                  <a:pt x="2839724" y="0"/>
                </a:moveTo>
                <a:lnTo>
                  <a:pt x="946575" y="0"/>
                </a:lnTo>
                <a:lnTo>
                  <a:pt x="0" y="1639543"/>
                </a:lnTo>
                <a:lnTo>
                  <a:pt x="946575" y="3279086"/>
                </a:lnTo>
                <a:lnTo>
                  <a:pt x="2839724" y="3279086"/>
                </a:lnTo>
                <a:lnTo>
                  <a:pt x="3786299" y="1639543"/>
                </a:lnTo>
                <a:close/>
              </a:path>
            </a:pathLst>
          </a:custGeom>
          <a:noFill/>
          <a:ln w="15186" cap="flat">
            <a:solidFill>
              <a:schemeClr val="bg1"/>
            </a:solidFill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79" name="Graphic 147">
            <a:extLst>
              <a:ext uri="{FF2B5EF4-FFF2-40B4-BE49-F238E27FC236}">
                <a16:creationId xmlns:a16="http://schemas.microsoft.com/office/drawing/2014/main" id="{A36C6A44-6C16-2915-C106-6A776F403DAA}"/>
              </a:ext>
            </a:extLst>
          </p:cNvPr>
          <p:cNvGrpSpPr/>
          <p:nvPr/>
        </p:nvGrpSpPr>
        <p:grpSpPr>
          <a:xfrm>
            <a:off x="9257283" y="536398"/>
            <a:ext cx="2350523" cy="1778932"/>
            <a:chOff x="675628" y="4276070"/>
            <a:chExt cx="2350523" cy="1778932"/>
          </a:xfrm>
        </p:grpSpPr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80F2249D-D4A5-5EE4-B081-0418BEA2FB92}"/>
                </a:ext>
              </a:extLst>
            </p:cNvPr>
            <p:cNvSpPr/>
            <p:nvPr/>
          </p:nvSpPr>
          <p:spPr>
            <a:xfrm>
              <a:off x="676303" y="4307582"/>
              <a:ext cx="1965102" cy="1235751"/>
            </a:xfrm>
            <a:custGeom>
              <a:avLst/>
              <a:gdLst>
                <a:gd name="connsiteX0" fmla="*/ 1916787 w 1965102"/>
                <a:gd name="connsiteY0" fmla="*/ 1235607 h 1235751"/>
                <a:gd name="connsiteX1" fmla="*/ 47922 w 1965102"/>
                <a:gd name="connsiteY1" fmla="*/ 1235607 h 1235751"/>
                <a:gd name="connsiteX2" fmla="*/ -197 w 1965102"/>
                <a:gd name="connsiteY2" fmla="*/ 1187488 h 1235751"/>
                <a:gd name="connsiteX3" fmla="*/ -197 w 1965102"/>
                <a:gd name="connsiteY3" fmla="*/ 35108 h 1235751"/>
                <a:gd name="connsiteX4" fmla="*/ 35055 w 1965102"/>
                <a:gd name="connsiteY4" fmla="*/ -145 h 1235751"/>
                <a:gd name="connsiteX5" fmla="*/ 1929044 w 1965102"/>
                <a:gd name="connsiteY5" fmla="*/ -145 h 1235751"/>
                <a:gd name="connsiteX6" fmla="*/ 1964906 w 1965102"/>
                <a:gd name="connsiteY6" fmla="*/ 35717 h 1235751"/>
                <a:gd name="connsiteX7" fmla="*/ 1964906 w 1965102"/>
                <a:gd name="connsiteY7" fmla="*/ 1187488 h 1235751"/>
                <a:gd name="connsiteX8" fmla="*/ 1916787 w 1965102"/>
                <a:gd name="connsiteY8" fmla="*/ 1235607 h 123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65102" h="1235751">
                  <a:moveTo>
                    <a:pt x="1916787" y="1235607"/>
                  </a:moveTo>
                  <a:lnTo>
                    <a:pt x="47922" y="1235607"/>
                  </a:lnTo>
                  <a:cubicBezTo>
                    <a:pt x="21359" y="1235576"/>
                    <a:pt x="-167" y="1214051"/>
                    <a:pt x="-197" y="1187488"/>
                  </a:cubicBezTo>
                  <a:lnTo>
                    <a:pt x="-197" y="35108"/>
                  </a:lnTo>
                  <a:cubicBezTo>
                    <a:pt x="-175" y="15648"/>
                    <a:pt x="15594" y="-123"/>
                    <a:pt x="35055" y="-145"/>
                  </a:cubicBezTo>
                  <a:lnTo>
                    <a:pt x="1929044" y="-145"/>
                  </a:lnTo>
                  <a:cubicBezTo>
                    <a:pt x="1948841" y="-123"/>
                    <a:pt x="1964884" y="15921"/>
                    <a:pt x="1964906" y="35717"/>
                  </a:cubicBezTo>
                  <a:lnTo>
                    <a:pt x="1964906" y="1187488"/>
                  </a:lnTo>
                  <a:cubicBezTo>
                    <a:pt x="1964876" y="1214051"/>
                    <a:pt x="1943350" y="1235576"/>
                    <a:pt x="1916787" y="1235607"/>
                  </a:cubicBezTo>
                  <a:close/>
                </a:path>
              </a:pathLst>
            </a:custGeom>
            <a:solidFill>
              <a:srgbClr val="F2F2F2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F112868-F193-DFD3-EA0A-E329852E17BC}"/>
                </a:ext>
              </a:extLst>
            </p:cNvPr>
            <p:cNvSpPr/>
            <p:nvPr/>
          </p:nvSpPr>
          <p:spPr>
            <a:xfrm>
              <a:off x="744825" y="4403556"/>
              <a:ext cx="1834341" cy="1079024"/>
            </a:xfrm>
            <a:custGeom>
              <a:avLst/>
              <a:gdLst>
                <a:gd name="connsiteX0" fmla="*/ 1787840 w 1834341"/>
                <a:gd name="connsiteY0" fmla="*/ 1078879 h 1079024"/>
                <a:gd name="connsiteX1" fmla="*/ 46106 w 1834341"/>
                <a:gd name="connsiteY1" fmla="*/ 1078879 h 1079024"/>
                <a:gd name="connsiteX2" fmla="*/ -197 w 1834341"/>
                <a:gd name="connsiteY2" fmla="*/ 1035520 h 1079024"/>
                <a:gd name="connsiteX3" fmla="*/ -197 w 1834341"/>
                <a:gd name="connsiteY3" fmla="*/ 32012 h 1079024"/>
                <a:gd name="connsiteX4" fmla="*/ 34115 w 1834341"/>
                <a:gd name="connsiteY4" fmla="*/ -145 h 1079024"/>
                <a:gd name="connsiteX5" fmla="*/ 1799264 w 1834341"/>
                <a:gd name="connsiteY5" fmla="*/ -145 h 1079024"/>
                <a:gd name="connsiteX6" fmla="*/ 1834144 w 1834341"/>
                <a:gd name="connsiteY6" fmla="*/ 32542 h 1079024"/>
                <a:gd name="connsiteX7" fmla="*/ 1834144 w 1834341"/>
                <a:gd name="connsiteY7" fmla="*/ 1035520 h 1079024"/>
                <a:gd name="connsiteX8" fmla="*/ 1787840 w 1834341"/>
                <a:gd name="connsiteY8" fmla="*/ 1078879 h 10790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34341" h="1079024">
                  <a:moveTo>
                    <a:pt x="1787840" y="1078879"/>
                  </a:moveTo>
                  <a:lnTo>
                    <a:pt x="46106" y="1078879"/>
                  </a:lnTo>
                  <a:cubicBezTo>
                    <a:pt x="20574" y="1078879"/>
                    <a:pt x="-197" y="1059428"/>
                    <a:pt x="-197" y="1035520"/>
                  </a:cubicBezTo>
                  <a:lnTo>
                    <a:pt x="-197" y="32012"/>
                  </a:lnTo>
                  <a:cubicBezTo>
                    <a:pt x="-197" y="14281"/>
                    <a:pt x="15195" y="-145"/>
                    <a:pt x="34115" y="-145"/>
                  </a:cubicBezTo>
                  <a:lnTo>
                    <a:pt x="1799264" y="-145"/>
                  </a:lnTo>
                  <a:cubicBezTo>
                    <a:pt x="1818497" y="-145"/>
                    <a:pt x="1834144" y="14519"/>
                    <a:pt x="1834144" y="32542"/>
                  </a:cubicBezTo>
                  <a:lnTo>
                    <a:pt x="1834144" y="1035520"/>
                  </a:lnTo>
                  <a:cubicBezTo>
                    <a:pt x="1834144" y="1059428"/>
                    <a:pt x="1813372" y="1078879"/>
                    <a:pt x="1787840" y="1078879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D68A7A72-57A0-6F5B-46AF-BD197C4E89DE}"/>
                </a:ext>
              </a:extLst>
            </p:cNvPr>
            <p:cNvSpPr/>
            <p:nvPr/>
          </p:nvSpPr>
          <p:spPr>
            <a:xfrm>
              <a:off x="675628" y="4276069"/>
              <a:ext cx="1965108" cy="72761"/>
            </a:xfrm>
            <a:custGeom>
              <a:avLst/>
              <a:gdLst>
                <a:gd name="connsiteX0" fmla="*/ 1964911 w 1965108"/>
                <a:gd name="connsiteY0" fmla="*/ 72617 h 72761"/>
                <a:gd name="connsiteX1" fmla="*/ -197 w 1965108"/>
                <a:gd name="connsiteY1" fmla="*/ 72617 h 72761"/>
                <a:gd name="connsiteX2" fmla="*/ -197 w 1965108"/>
                <a:gd name="connsiteY2" fmla="*/ 48119 h 72761"/>
                <a:gd name="connsiteX3" fmla="*/ 48097 w 1965108"/>
                <a:gd name="connsiteY3" fmla="*/ -145 h 72761"/>
                <a:gd name="connsiteX4" fmla="*/ 1916618 w 1965108"/>
                <a:gd name="connsiteY4" fmla="*/ -145 h 72761"/>
                <a:gd name="connsiteX5" fmla="*/ 1964911 w 1965108"/>
                <a:gd name="connsiteY5" fmla="*/ 48119 h 727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65108" h="72761">
                  <a:moveTo>
                    <a:pt x="1964911" y="72617"/>
                  </a:moveTo>
                  <a:lnTo>
                    <a:pt x="-197" y="72617"/>
                  </a:lnTo>
                  <a:lnTo>
                    <a:pt x="-197" y="48119"/>
                  </a:lnTo>
                  <a:cubicBezTo>
                    <a:pt x="-158" y="21468"/>
                    <a:pt x="21446" y="-123"/>
                    <a:pt x="48097" y="-145"/>
                  </a:cubicBezTo>
                  <a:lnTo>
                    <a:pt x="1916618" y="-145"/>
                  </a:lnTo>
                  <a:cubicBezTo>
                    <a:pt x="1943269" y="-123"/>
                    <a:pt x="1964873" y="21468"/>
                    <a:pt x="1964911" y="48119"/>
                  </a:cubicBezTo>
                  <a:close/>
                </a:path>
              </a:pathLst>
            </a:custGeom>
            <a:solidFill>
              <a:srgbClr val="3F3D56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8C1BA8-5E78-E358-9BBA-C54114859300}"/>
                </a:ext>
              </a:extLst>
            </p:cNvPr>
            <p:cNvSpPr/>
            <p:nvPr/>
          </p:nvSpPr>
          <p:spPr>
            <a:xfrm>
              <a:off x="750902" y="4300031"/>
              <a:ext cx="24983" cy="24983"/>
            </a:xfrm>
            <a:custGeom>
              <a:avLst/>
              <a:gdLst>
                <a:gd name="connsiteX0" fmla="*/ 24983 w 24983"/>
                <a:gd name="connsiteY0" fmla="*/ 12492 h 24983"/>
                <a:gd name="connsiteX1" fmla="*/ 12492 w 24983"/>
                <a:gd name="connsiteY1" fmla="*/ 24983 h 24983"/>
                <a:gd name="connsiteX2" fmla="*/ 0 w 24983"/>
                <a:gd name="connsiteY2" fmla="*/ 12492 h 24983"/>
                <a:gd name="connsiteX3" fmla="*/ 12492 w 24983"/>
                <a:gd name="connsiteY3" fmla="*/ 0 h 24983"/>
                <a:gd name="connsiteX4" fmla="*/ 24983 w 24983"/>
                <a:gd name="connsiteY4" fmla="*/ 12492 h 2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83" h="24983">
                  <a:moveTo>
                    <a:pt x="24983" y="12492"/>
                  </a:moveTo>
                  <a:cubicBezTo>
                    <a:pt x="24983" y="19391"/>
                    <a:pt x="19391" y="24983"/>
                    <a:pt x="12492" y="24983"/>
                  </a:cubicBezTo>
                  <a:cubicBezTo>
                    <a:pt x="5593" y="24983"/>
                    <a:pt x="0" y="19391"/>
                    <a:pt x="0" y="12492"/>
                  </a:cubicBezTo>
                  <a:cubicBezTo>
                    <a:pt x="0" y="5593"/>
                    <a:pt x="5593" y="0"/>
                    <a:pt x="12492" y="0"/>
                  </a:cubicBezTo>
                  <a:cubicBezTo>
                    <a:pt x="19391" y="0"/>
                    <a:pt x="24983" y="5593"/>
                    <a:pt x="24983" y="12492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2BA34A3E-E8C9-9986-567A-5B1B2D4AED4D}"/>
                </a:ext>
              </a:extLst>
            </p:cNvPr>
            <p:cNvSpPr/>
            <p:nvPr/>
          </p:nvSpPr>
          <p:spPr>
            <a:xfrm>
              <a:off x="798318" y="4300031"/>
              <a:ext cx="24983" cy="24983"/>
            </a:xfrm>
            <a:custGeom>
              <a:avLst/>
              <a:gdLst>
                <a:gd name="connsiteX0" fmla="*/ 24983 w 24983"/>
                <a:gd name="connsiteY0" fmla="*/ 12492 h 24983"/>
                <a:gd name="connsiteX1" fmla="*/ 12492 w 24983"/>
                <a:gd name="connsiteY1" fmla="*/ 24983 h 24983"/>
                <a:gd name="connsiteX2" fmla="*/ 0 w 24983"/>
                <a:gd name="connsiteY2" fmla="*/ 12492 h 24983"/>
                <a:gd name="connsiteX3" fmla="*/ 12492 w 24983"/>
                <a:gd name="connsiteY3" fmla="*/ 0 h 24983"/>
                <a:gd name="connsiteX4" fmla="*/ 24983 w 24983"/>
                <a:gd name="connsiteY4" fmla="*/ 12492 h 2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83" h="24983">
                  <a:moveTo>
                    <a:pt x="24983" y="12492"/>
                  </a:moveTo>
                  <a:cubicBezTo>
                    <a:pt x="24983" y="19391"/>
                    <a:pt x="19391" y="24983"/>
                    <a:pt x="12492" y="24983"/>
                  </a:cubicBezTo>
                  <a:cubicBezTo>
                    <a:pt x="5593" y="24983"/>
                    <a:pt x="0" y="19391"/>
                    <a:pt x="0" y="12492"/>
                  </a:cubicBezTo>
                  <a:cubicBezTo>
                    <a:pt x="0" y="5593"/>
                    <a:pt x="5593" y="0"/>
                    <a:pt x="12492" y="0"/>
                  </a:cubicBezTo>
                  <a:cubicBezTo>
                    <a:pt x="19391" y="0"/>
                    <a:pt x="24983" y="5593"/>
                    <a:pt x="24983" y="12492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90189E6B-1233-8FDC-716A-1CF672A4C04F}"/>
                </a:ext>
              </a:extLst>
            </p:cNvPr>
            <p:cNvSpPr/>
            <p:nvPr/>
          </p:nvSpPr>
          <p:spPr>
            <a:xfrm>
              <a:off x="845733" y="4300031"/>
              <a:ext cx="24983" cy="24983"/>
            </a:xfrm>
            <a:custGeom>
              <a:avLst/>
              <a:gdLst>
                <a:gd name="connsiteX0" fmla="*/ 24983 w 24983"/>
                <a:gd name="connsiteY0" fmla="*/ 12492 h 24983"/>
                <a:gd name="connsiteX1" fmla="*/ 12492 w 24983"/>
                <a:gd name="connsiteY1" fmla="*/ 24983 h 24983"/>
                <a:gd name="connsiteX2" fmla="*/ 0 w 24983"/>
                <a:gd name="connsiteY2" fmla="*/ 12492 h 24983"/>
                <a:gd name="connsiteX3" fmla="*/ 12492 w 24983"/>
                <a:gd name="connsiteY3" fmla="*/ 0 h 24983"/>
                <a:gd name="connsiteX4" fmla="*/ 24983 w 24983"/>
                <a:gd name="connsiteY4" fmla="*/ 12492 h 24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83" h="24983">
                  <a:moveTo>
                    <a:pt x="24983" y="12492"/>
                  </a:moveTo>
                  <a:cubicBezTo>
                    <a:pt x="24983" y="19391"/>
                    <a:pt x="19391" y="24983"/>
                    <a:pt x="12492" y="24983"/>
                  </a:cubicBezTo>
                  <a:cubicBezTo>
                    <a:pt x="5593" y="24983"/>
                    <a:pt x="0" y="19391"/>
                    <a:pt x="0" y="12492"/>
                  </a:cubicBezTo>
                  <a:cubicBezTo>
                    <a:pt x="0" y="5593"/>
                    <a:pt x="5593" y="0"/>
                    <a:pt x="12492" y="0"/>
                  </a:cubicBezTo>
                  <a:cubicBezTo>
                    <a:pt x="19391" y="0"/>
                    <a:pt x="24983" y="5593"/>
                    <a:pt x="24983" y="12492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04B92078-2BFF-0CC6-77C5-B53FA9B010E6}"/>
                </a:ext>
              </a:extLst>
            </p:cNvPr>
            <p:cNvSpPr/>
            <p:nvPr/>
          </p:nvSpPr>
          <p:spPr>
            <a:xfrm>
              <a:off x="882094" y="4561181"/>
              <a:ext cx="401135" cy="302797"/>
            </a:xfrm>
            <a:custGeom>
              <a:avLst/>
              <a:gdLst>
                <a:gd name="connsiteX0" fmla="*/ 354278 w 401135"/>
                <a:gd name="connsiteY0" fmla="*/ -145 h 302797"/>
                <a:gd name="connsiteX1" fmla="*/ 46464 w 401135"/>
                <a:gd name="connsiteY1" fmla="*/ -145 h 302797"/>
                <a:gd name="connsiteX2" fmla="*/ -197 w 401135"/>
                <a:gd name="connsiteY2" fmla="*/ 46490 h 302797"/>
                <a:gd name="connsiteX3" fmla="*/ -197 w 401135"/>
                <a:gd name="connsiteY3" fmla="*/ 46515 h 302797"/>
                <a:gd name="connsiteX4" fmla="*/ -197 w 401135"/>
                <a:gd name="connsiteY4" fmla="*/ 255992 h 302797"/>
                <a:gd name="connsiteX5" fmla="*/ 46439 w 401135"/>
                <a:gd name="connsiteY5" fmla="*/ 302652 h 302797"/>
                <a:gd name="connsiteX6" fmla="*/ 46464 w 401135"/>
                <a:gd name="connsiteY6" fmla="*/ 302652 h 302797"/>
                <a:gd name="connsiteX7" fmla="*/ 354278 w 401135"/>
                <a:gd name="connsiteY7" fmla="*/ 302652 h 302797"/>
                <a:gd name="connsiteX8" fmla="*/ 400938 w 401135"/>
                <a:gd name="connsiteY8" fmla="*/ 255992 h 302797"/>
                <a:gd name="connsiteX9" fmla="*/ 400938 w 401135"/>
                <a:gd name="connsiteY9" fmla="*/ 46515 h 302797"/>
                <a:gd name="connsiteX10" fmla="*/ 354278 w 401135"/>
                <a:gd name="connsiteY10" fmla="*/ -145 h 3027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1135" h="302797">
                  <a:moveTo>
                    <a:pt x="354278" y="-145"/>
                  </a:moveTo>
                  <a:lnTo>
                    <a:pt x="46464" y="-145"/>
                  </a:lnTo>
                  <a:cubicBezTo>
                    <a:pt x="20701" y="-152"/>
                    <a:pt x="-190" y="20727"/>
                    <a:pt x="-197" y="46490"/>
                  </a:cubicBezTo>
                  <a:cubicBezTo>
                    <a:pt x="-197" y="46499"/>
                    <a:pt x="-197" y="46507"/>
                    <a:pt x="-197" y="46515"/>
                  </a:cubicBezTo>
                  <a:lnTo>
                    <a:pt x="-197" y="255992"/>
                  </a:lnTo>
                  <a:cubicBezTo>
                    <a:pt x="-204" y="281755"/>
                    <a:pt x="20675" y="302646"/>
                    <a:pt x="46439" y="302652"/>
                  </a:cubicBezTo>
                  <a:cubicBezTo>
                    <a:pt x="46447" y="302652"/>
                    <a:pt x="46455" y="302652"/>
                    <a:pt x="46464" y="302652"/>
                  </a:cubicBezTo>
                  <a:lnTo>
                    <a:pt x="354278" y="302652"/>
                  </a:lnTo>
                  <a:cubicBezTo>
                    <a:pt x="380046" y="302649"/>
                    <a:pt x="400935" y="281761"/>
                    <a:pt x="400938" y="255992"/>
                  </a:cubicBezTo>
                  <a:lnTo>
                    <a:pt x="400938" y="46515"/>
                  </a:lnTo>
                  <a:cubicBezTo>
                    <a:pt x="400935" y="20747"/>
                    <a:pt x="380047" y="-142"/>
                    <a:pt x="354278" y="-145"/>
                  </a:cubicBezTo>
                  <a:close/>
                </a:path>
              </a:pathLst>
            </a:custGeom>
            <a:solidFill>
              <a:schemeClr val="accent1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0DF0EEF0-4C9B-0261-82E5-4B3488CE2A28}"/>
                </a:ext>
              </a:extLst>
            </p:cNvPr>
            <p:cNvSpPr/>
            <p:nvPr/>
          </p:nvSpPr>
          <p:spPr>
            <a:xfrm>
              <a:off x="1453681" y="4561170"/>
              <a:ext cx="401128" cy="302822"/>
            </a:xfrm>
            <a:custGeom>
              <a:avLst/>
              <a:gdLst>
                <a:gd name="connsiteX0" fmla="*/ -197 w 401128"/>
                <a:gd name="connsiteY0" fmla="*/ 46515 h 302822"/>
                <a:gd name="connsiteX1" fmla="*/ -197 w 401128"/>
                <a:gd name="connsiteY1" fmla="*/ 256017 h 302822"/>
                <a:gd name="connsiteX2" fmla="*/ 46464 w 401128"/>
                <a:gd name="connsiteY2" fmla="*/ 302677 h 302822"/>
                <a:gd name="connsiteX3" fmla="*/ 354271 w 401128"/>
                <a:gd name="connsiteY3" fmla="*/ 302677 h 302822"/>
                <a:gd name="connsiteX4" fmla="*/ 400931 w 401128"/>
                <a:gd name="connsiteY4" fmla="*/ 256017 h 302822"/>
                <a:gd name="connsiteX5" fmla="*/ 400931 w 401128"/>
                <a:gd name="connsiteY5" fmla="*/ 46515 h 302822"/>
                <a:gd name="connsiteX6" fmla="*/ 354271 w 401128"/>
                <a:gd name="connsiteY6" fmla="*/ -145 h 302822"/>
                <a:gd name="connsiteX7" fmla="*/ 46464 w 401128"/>
                <a:gd name="connsiteY7" fmla="*/ -145 h 302822"/>
                <a:gd name="connsiteX8" fmla="*/ -197 w 401128"/>
                <a:gd name="connsiteY8" fmla="*/ 46515 h 302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1128" h="302822">
                  <a:moveTo>
                    <a:pt x="-197" y="46515"/>
                  </a:moveTo>
                  <a:lnTo>
                    <a:pt x="-197" y="256017"/>
                  </a:lnTo>
                  <a:cubicBezTo>
                    <a:pt x="-197" y="281787"/>
                    <a:pt x="20694" y="302677"/>
                    <a:pt x="46464" y="302677"/>
                  </a:cubicBezTo>
                  <a:lnTo>
                    <a:pt x="354271" y="302677"/>
                  </a:lnTo>
                  <a:cubicBezTo>
                    <a:pt x="380041" y="302677"/>
                    <a:pt x="400931" y="281787"/>
                    <a:pt x="400931" y="256017"/>
                  </a:cubicBezTo>
                  <a:lnTo>
                    <a:pt x="400931" y="46515"/>
                  </a:lnTo>
                  <a:cubicBezTo>
                    <a:pt x="400931" y="20745"/>
                    <a:pt x="380041" y="-145"/>
                    <a:pt x="354271" y="-145"/>
                  </a:cubicBezTo>
                  <a:lnTo>
                    <a:pt x="46464" y="-145"/>
                  </a:lnTo>
                  <a:cubicBezTo>
                    <a:pt x="20694" y="-145"/>
                    <a:pt x="-197" y="20746"/>
                    <a:pt x="-197" y="46515"/>
                  </a:cubicBezTo>
                  <a:close/>
                </a:path>
              </a:pathLst>
            </a:custGeom>
            <a:solidFill>
              <a:schemeClr val="accent1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A5B353D3-6398-A20F-BEF4-96FF0E550112}"/>
                </a:ext>
              </a:extLst>
            </p:cNvPr>
            <p:cNvSpPr/>
            <p:nvPr/>
          </p:nvSpPr>
          <p:spPr>
            <a:xfrm>
              <a:off x="2025273" y="4561170"/>
              <a:ext cx="401128" cy="302822"/>
            </a:xfrm>
            <a:custGeom>
              <a:avLst/>
              <a:gdLst>
                <a:gd name="connsiteX0" fmla="*/ -197 w 401128"/>
                <a:gd name="connsiteY0" fmla="*/ 46515 h 302822"/>
                <a:gd name="connsiteX1" fmla="*/ -197 w 401128"/>
                <a:gd name="connsiteY1" fmla="*/ 256017 h 302822"/>
                <a:gd name="connsiteX2" fmla="*/ 46464 w 401128"/>
                <a:gd name="connsiteY2" fmla="*/ 302677 h 302822"/>
                <a:gd name="connsiteX3" fmla="*/ 354271 w 401128"/>
                <a:gd name="connsiteY3" fmla="*/ 302677 h 302822"/>
                <a:gd name="connsiteX4" fmla="*/ 400931 w 401128"/>
                <a:gd name="connsiteY4" fmla="*/ 256017 h 302822"/>
                <a:gd name="connsiteX5" fmla="*/ 400931 w 401128"/>
                <a:gd name="connsiteY5" fmla="*/ 46515 h 302822"/>
                <a:gd name="connsiteX6" fmla="*/ 354271 w 401128"/>
                <a:gd name="connsiteY6" fmla="*/ -145 h 302822"/>
                <a:gd name="connsiteX7" fmla="*/ 46464 w 401128"/>
                <a:gd name="connsiteY7" fmla="*/ -145 h 302822"/>
                <a:gd name="connsiteX8" fmla="*/ -197 w 401128"/>
                <a:gd name="connsiteY8" fmla="*/ 46515 h 302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1128" h="302822">
                  <a:moveTo>
                    <a:pt x="-197" y="46515"/>
                  </a:moveTo>
                  <a:lnTo>
                    <a:pt x="-197" y="256017"/>
                  </a:lnTo>
                  <a:cubicBezTo>
                    <a:pt x="-197" y="281787"/>
                    <a:pt x="20694" y="302677"/>
                    <a:pt x="46464" y="302677"/>
                  </a:cubicBezTo>
                  <a:lnTo>
                    <a:pt x="354271" y="302677"/>
                  </a:lnTo>
                  <a:cubicBezTo>
                    <a:pt x="380041" y="302677"/>
                    <a:pt x="400931" y="281787"/>
                    <a:pt x="400931" y="256017"/>
                  </a:cubicBezTo>
                  <a:lnTo>
                    <a:pt x="400931" y="46515"/>
                  </a:lnTo>
                  <a:cubicBezTo>
                    <a:pt x="400931" y="20745"/>
                    <a:pt x="380041" y="-145"/>
                    <a:pt x="354271" y="-145"/>
                  </a:cubicBezTo>
                  <a:lnTo>
                    <a:pt x="46464" y="-145"/>
                  </a:lnTo>
                  <a:cubicBezTo>
                    <a:pt x="20694" y="-145"/>
                    <a:pt x="-197" y="20746"/>
                    <a:pt x="-197" y="46515"/>
                  </a:cubicBezTo>
                  <a:close/>
                </a:path>
              </a:pathLst>
            </a:custGeom>
            <a:solidFill>
              <a:srgbClr val="E6E6E6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3ACDD30F-27EA-FE75-A4EB-016B2B118FC1}"/>
                </a:ext>
              </a:extLst>
            </p:cNvPr>
            <p:cNvSpPr/>
            <p:nvPr/>
          </p:nvSpPr>
          <p:spPr>
            <a:xfrm>
              <a:off x="882090" y="5024859"/>
              <a:ext cx="401128" cy="302822"/>
            </a:xfrm>
            <a:custGeom>
              <a:avLst/>
              <a:gdLst>
                <a:gd name="connsiteX0" fmla="*/ -197 w 401128"/>
                <a:gd name="connsiteY0" fmla="*/ 46515 h 302822"/>
                <a:gd name="connsiteX1" fmla="*/ -197 w 401128"/>
                <a:gd name="connsiteY1" fmla="*/ 256017 h 302822"/>
                <a:gd name="connsiteX2" fmla="*/ 46464 w 401128"/>
                <a:gd name="connsiteY2" fmla="*/ 302677 h 302822"/>
                <a:gd name="connsiteX3" fmla="*/ 354271 w 401128"/>
                <a:gd name="connsiteY3" fmla="*/ 302677 h 302822"/>
                <a:gd name="connsiteX4" fmla="*/ 400931 w 401128"/>
                <a:gd name="connsiteY4" fmla="*/ 256017 h 302822"/>
                <a:gd name="connsiteX5" fmla="*/ 400931 w 401128"/>
                <a:gd name="connsiteY5" fmla="*/ 46515 h 302822"/>
                <a:gd name="connsiteX6" fmla="*/ 354271 w 401128"/>
                <a:gd name="connsiteY6" fmla="*/ -145 h 302822"/>
                <a:gd name="connsiteX7" fmla="*/ 46464 w 401128"/>
                <a:gd name="connsiteY7" fmla="*/ -145 h 302822"/>
                <a:gd name="connsiteX8" fmla="*/ -197 w 401128"/>
                <a:gd name="connsiteY8" fmla="*/ 46515 h 302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1128" h="302822">
                  <a:moveTo>
                    <a:pt x="-197" y="46515"/>
                  </a:moveTo>
                  <a:lnTo>
                    <a:pt x="-197" y="256017"/>
                  </a:lnTo>
                  <a:cubicBezTo>
                    <a:pt x="-197" y="281787"/>
                    <a:pt x="20694" y="302677"/>
                    <a:pt x="46464" y="302677"/>
                  </a:cubicBezTo>
                  <a:lnTo>
                    <a:pt x="354271" y="302677"/>
                  </a:lnTo>
                  <a:cubicBezTo>
                    <a:pt x="380041" y="302677"/>
                    <a:pt x="400931" y="281787"/>
                    <a:pt x="400931" y="256017"/>
                  </a:cubicBezTo>
                  <a:lnTo>
                    <a:pt x="400931" y="46515"/>
                  </a:lnTo>
                  <a:cubicBezTo>
                    <a:pt x="400931" y="20746"/>
                    <a:pt x="380041" y="-145"/>
                    <a:pt x="354271" y="-145"/>
                  </a:cubicBezTo>
                  <a:lnTo>
                    <a:pt x="46464" y="-145"/>
                  </a:lnTo>
                  <a:cubicBezTo>
                    <a:pt x="20694" y="-145"/>
                    <a:pt x="-197" y="20746"/>
                    <a:pt x="-197" y="46515"/>
                  </a:cubicBezTo>
                  <a:close/>
                </a:path>
              </a:pathLst>
            </a:custGeom>
            <a:solidFill>
              <a:srgbClr val="E6E6E6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DA124CB8-B121-9797-D676-EFE89A785966}"/>
                </a:ext>
              </a:extLst>
            </p:cNvPr>
            <p:cNvSpPr/>
            <p:nvPr/>
          </p:nvSpPr>
          <p:spPr>
            <a:xfrm>
              <a:off x="1453681" y="5024859"/>
              <a:ext cx="401128" cy="302822"/>
            </a:xfrm>
            <a:custGeom>
              <a:avLst/>
              <a:gdLst>
                <a:gd name="connsiteX0" fmla="*/ -197 w 401128"/>
                <a:gd name="connsiteY0" fmla="*/ 46515 h 302822"/>
                <a:gd name="connsiteX1" fmla="*/ -197 w 401128"/>
                <a:gd name="connsiteY1" fmla="*/ 256017 h 302822"/>
                <a:gd name="connsiteX2" fmla="*/ 46464 w 401128"/>
                <a:gd name="connsiteY2" fmla="*/ 302677 h 302822"/>
                <a:gd name="connsiteX3" fmla="*/ 354271 w 401128"/>
                <a:gd name="connsiteY3" fmla="*/ 302677 h 302822"/>
                <a:gd name="connsiteX4" fmla="*/ 400931 w 401128"/>
                <a:gd name="connsiteY4" fmla="*/ 256017 h 302822"/>
                <a:gd name="connsiteX5" fmla="*/ 400931 w 401128"/>
                <a:gd name="connsiteY5" fmla="*/ 46515 h 302822"/>
                <a:gd name="connsiteX6" fmla="*/ 354271 w 401128"/>
                <a:gd name="connsiteY6" fmla="*/ -145 h 302822"/>
                <a:gd name="connsiteX7" fmla="*/ 46464 w 401128"/>
                <a:gd name="connsiteY7" fmla="*/ -145 h 302822"/>
                <a:gd name="connsiteX8" fmla="*/ -197 w 401128"/>
                <a:gd name="connsiteY8" fmla="*/ 46515 h 302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1128" h="302822">
                  <a:moveTo>
                    <a:pt x="-197" y="46515"/>
                  </a:moveTo>
                  <a:lnTo>
                    <a:pt x="-197" y="256017"/>
                  </a:lnTo>
                  <a:cubicBezTo>
                    <a:pt x="-197" y="281787"/>
                    <a:pt x="20694" y="302677"/>
                    <a:pt x="46464" y="302677"/>
                  </a:cubicBezTo>
                  <a:lnTo>
                    <a:pt x="354271" y="302677"/>
                  </a:lnTo>
                  <a:cubicBezTo>
                    <a:pt x="380041" y="302677"/>
                    <a:pt x="400931" y="281787"/>
                    <a:pt x="400931" y="256017"/>
                  </a:cubicBezTo>
                  <a:lnTo>
                    <a:pt x="400931" y="46515"/>
                  </a:lnTo>
                  <a:cubicBezTo>
                    <a:pt x="400931" y="20746"/>
                    <a:pt x="380041" y="-145"/>
                    <a:pt x="354271" y="-145"/>
                  </a:cubicBezTo>
                  <a:lnTo>
                    <a:pt x="46464" y="-145"/>
                  </a:lnTo>
                  <a:cubicBezTo>
                    <a:pt x="20694" y="-145"/>
                    <a:pt x="-197" y="20746"/>
                    <a:pt x="-197" y="46515"/>
                  </a:cubicBezTo>
                  <a:close/>
                </a:path>
              </a:pathLst>
            </a:custGeom>
            <a:solidFill>
              <a:srgbClr val="E6E6E6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FF07C7B5-6798-3C66-0B2B-44DEA25F0359}"/>
                </a:ext>
              </a:extLst>
            </p:cNvPr>
            <p:cNvSpPr/>
            <p:nvPr/>
          </p:nvSpPr>
          <p:spPr>
            <a:xfrm>
              <a:off x="2025273" y="5024859"/>
              <a:ext cx="401128" cy="302822"/>
            </a:xfrm>
            <a:custGeom>
              <a:avLst/>
              <a:gdLst>
                <a:gd name="connsiteX0" fmla="*/ -197 w 401128"/>
                <a:gd name="connsiteY0" fmla="*/ 46515 h 302822"/>
                <a:gd name="connsiteX1" fmla="*/ -197 w 401128"/>
                <a:gd name="connsiteY1" fmla="*/ 256017 h 302822"/>
                <a:gd name="connsiteX2" fmla="*/ 46464 w 401128"/>
                <a:gd name="connsiteY2" fmla="*/ 302677 h 302822"/>
                <a:gd name="connsiteX3" fmla="*/ 354271 w 401128"/>
                <a:gd name="connsiteY3" fmla="*/ 302677 h 302822"/>
                <a:gd name="connsiteX4" fmla="*/ 400931 w 401128"/>
                <a:gd name="connsiteY4" fmla="*/ 256017 h 302822"/>
                <a:gd name="connsiteX5" fmla="*/ 400931 w 401128"/>
                <a:gd name="connsiteY5" fmla="*/ 46515 h 302822"/>
                <a:gd name="connsiteX6" fmla="*/ 354271 w 401128"/>
                <a:gd name="connsiteY6" fmla="*/ -145 h 302822"/>
                <a:gd name="connsiteX7" fmla="*/ 46464 w 401128"/>
                <a:gd name="connsiteY7" fmla="*/ -145 h 302822"/>
                <a:gd name="connsiteX8" fmla="*/ -197 w 401128"/>
                <a:gd name="connsiteY8" fmla="*/ 46515 h 302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1128" h="302822">
                  <a:moveTo>
                    <a:pt x="-197" y="46515"/>
                  </a:moveTo>
                  <a:lnTo>
                    <a:pt x="-197" y="256017"/>
                  </a:lnTo>
                  <a:cubicBezTo>
                    <a:pt x="-197" y="281787"/>
                    <a:pt x="20694" y="302677"/>
                    <a:pt x="46464" y="302677"/>
                  </a:cubicBezTo>
                  <a:lnTo>
                    <a:pt x="354271" y="302677"/>
                  </a:lnTo>
                  <a:cubicBezTo>
                    <a:pt x="380041" y="302677"/>
                    <a:pt x="400931" y="281787"/>
                    <a:pt x="400931" y="256017"/>
                  </a:cubicBezTo>
                  <a:lnTo>
                    <a:pt x="400931" y="46515"/>
                  </a:lnTo>
                  <a:cubicBezTo>
                    <a:pt x="400931" y="20746"/>
                    <a:pt x="380041" y="-145"/>
                    <a:pt x="354271" y="-145"/>
                  </a:cubicBezTo>
                  <a:lnTo>
                    <a:pt x="46464" y="-145"/>
                  </a:lnTo>
                  <a:cubicBezTo>
                    <a:pt x="20694" y="-145"/>
                    <a:pt x="-197" y="20746"/>
                    <a:pt x="-197" y="46515"/>
                  </a:cubicBezTo>
                  <a:close/>
                </a:path>
              </a:pathLst>
            </a:custGeom>
            <a:solidFill>
              <a:schemeClr val="accent1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F879B593-E84D-9562-AF82-682576D71BB3}"/>
                </a:ext>
              </a:extLst>
            </p:cNvPr>
            <p:cNvSpPr/>
            <p:nvPr/>
          </p:nvSpPr>
          <p:spPr>
            <a:xfrm>
              <a:off x="1018496" y="4648423"/>
              <a:ext cx="128316" cy="128316"/>
            </a:xfrm>
            <a:custGeom>
              <a:avLst/>
              <a:gdLst>
                <a:gd name="connsiteX0" fmla="*/ 128316 w 128316"/>
                <a:gd name="connsiteY0" fmla="*/ 64158 h 128316"/>
                <a:gd name="connsiteX1" fmla="*/ 64158 w 128316"/>
                <a:gd name="connsiteY1" fmla="*/ 128316 h 128316"/>
                <a:gd name="connsiteX2" fmla="*/ 0 w 128316"/>
                <a:gd name="connsiteY2" fmla="*/ 64158 h 128316"/>
                <a:gd name="connsiteX3" fmla="*/ 64158 w 128316"/>
                <a:gd name="connsiteY3" fmla="*/ 0 h 128316"/>
                <a:gd name="connsiteX4" fmla="*/ 128316 w 128316"/>
                <a:gd name="connsiteY4" fmla="*/ 64158 h 12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316" h="128316">
                  <a:moveTo>
                    <a:pt x="128316" y="64158"/>
                  </a:moveTo>
                  <a:cubicBezTo>
                    <a:pt x="128316" y="99592"/>
                    <a:pt x="99592" y="128316"/>
                    <a:pt x="64158" y="128316"/>
                  </a:cubicBezTo>
                  <a:cubicBezTo>
                    <a:pt x="28725" y="128316"/>
                    <a:pt x="0" y="99592"/>
                    <a:pt x="0" y="64158"/>
                  </a:cubicBezTo>
                  <a:cubicBezTo>
                    <a:pt x="0" y="28725"/>
                    <a:pt x="28725" y="0"/>
                    <a:pt x="64158" y="0"/>
                  </a:cubicBezTo>
                  <a:cubicBezTo>
                    <a:pt x="99592" y="0"/>
                    <a:pt x="128316" y="28725"/>
                    <a:pt x="128316" y="6415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FAB34D26-C3F6-5454-95C5-258963570481}"/>
                </a:ext>
              </a:extLst>
            </p:cNvPr>
            <p:cNvSpPr/>
            <p:nvPr/>
          </p:nvSpPr>
          <p:spPr>
            <a:xfrm>
              <a:off x="984602" y="4817668"/>
              <a:ext cx="196090" cy="52143"/>
            </a:xfrm>
            <a:custGeom>
              <a:avLst/>
              <a:gdLst>
                <a:gd name="connsiteX0" fmla="*/ 195893 w 196090"/>
                <a:gd name="connsiteY0" fmla="*/ 51998 h 52143"/>
                <a:gd name="connsiteX1" fmla="*/ -197 w 196090"/>
                <a:gd name="connsiteY1" fmla="*/ 51998 h 52143"/>
                <a:gd name="connsiteX2" fmla="*/ 17329 w 196090"/>
                <a:gd name="connsiteY2" fmla="*/ 28026 h 52143"/>
                <a:gd name="connsiteX3" fmla="*/ 85366 w 196090"/>
                <a:gd name="connsiteY3" fmla="*/ -145 h 52143"/>
                <a:gd name="connsiteX4" fmla="*/ 110330 w 196090"/>
                <a:gd name="connsiteY4" fmla="*/ -145 h 52143"/>
                <a:gd name="connsiteX5" fmla="*/ 195893 w 196090"/>
                <a:gd name="connsiteY5" fmla="*/ 51998 h 52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6090" h="52143">
                  <a:moveTo>
                    <a:pt x="195893" y="51998"/>
                  </a:moveTo>
                  <a:lnTo>
                    <a:pt x="-197" y="51998"/>
                  </a:lnTo>
                  <a:cubicBezTo>
                    <a:pt x="4384" y="43158"/>
                    <a:pt x="10295" y="35073"/>
                    <a:pt x="17329" y="28026"/>
                  </a:cubicBezTo>
                  <a:cubicBezTo>
                    <a:pt x="35357" y="9958"/>
                    <a:pt x="59842" y="-181"/>
                    <a:pt x="85366" y="-145"/>
                  </a:cubicBezTo>
                  <a:lnTo>
                    <a:pt x="110330" y="-145"/>
                  </a:lnTo>
                  <a:cubicBezTo>
                    <a:pt x="146366" y="-161"/>
                    <a:pt x="179389" y="19963"/>
                    <a:pt x="195893" y="5199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BE8CA03A-D66F-706D-98B4-EFFA356433A5}"/>
                </a:ext>
              </a:extLst>
            </p:cNvPr>
            <p:cNvSpPr/>
            <p:nvPr/>
          </p:nvSpPr>
          <p:spPr>
            <a:xfrm>
              <a:off x="1590087" y="4648423"/>
              <a:ext cx="128316" cy="128316"/>
            </a:xfrm>
            <a:custGeom>
              <a:avLst/>
              <a:gdLst>
                <a:gd name="connsiteX0" fmla="*/ 128316 w 128316"/>
                <a:gd name="connsiteY0" fmla="*/ 64158 h 128316"/>
                <a:gd name="connsiteX1" fmla="*/ 64158 w 128316"/>
                <a:gd name="connsiteY1" fmla="*/ 128316 h 128316"/>
                <a:gd name="connsiteX2" fmla="*/ 0 w 128316"/>
                <a:gd name="connsiteY2" fmla="*/ 64158 h 128316"/>
                <a:gd name="connsiteX3" fmla="*/ 64158 w 128316"/>
                <a:gd name="connsiteY3" fmla="*/ 0 h 128316"/>
                <a:gd name="connsiteX4" fmla="*/ 128316 w 128316"/>
                <a:gd name="connsiteY4" fmla="*/ 64158 h 12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316" h="128316">
                  <a:moveTo>
                    <a:pt x="128316" y="64158"/>
                  </a:moveTo>
                  <a:cubicBezTo>
                    <a:pt x="128316" y="99592"/>
                    <a:pt x="99592" y="128316"/>
                    <a:pt x="64158" y="128316"/>
                  </a:cubicBezTo>
                  <a:cubicBezTo>
                    <a:pt x="28725" y="128316"/>
                    <a:pt x="0" y="99592"/>
                    <a:pt x="0" y="64158"/>
                  </a:cubicBezTo>
                  <a:cubicBezTo>
                    <a:pt x="0" y="28725"/>
                    <a:pt x="28725" y="0"/>
                    <a:pt x="64158" y="0"/>
                  </a:cubicBezTo>
                  <a:cubicBezTo>
                    <a:pt x="99592" y="0"/>
                    <a:pt x="128316" y="28725"/>
                    <a:pt x="128316" y="6415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D49AC586-A387-7D52-5FDA-D7B7CD1850C1}"/>
                </a:ext>
              </a:extLst>
            </p:cNvPr>
            <p:cNvSpPr/>
            <p:nvPr/>
          </p:nvSpPr>
          <p:spPr>
            <a:xfrm>
              <a:off x="1556193" y="4817668"/>
              <a:ext cx="196090" cy="52143"/>
            </a:xfrm>
            <a:custGeom>
              <a:avLst/>
              <a:gdLst>
                <a:gd name="connsiteX0" fmla="*/ 195893 w 196090"/>
                <a:gd name="connsiteY0" fmla="*/ 51998 h 52143"/>
                <a:gd name="connsiteX1" fmla="*/ -197 w 196090"/>
                <a:gd name="connsiteY1" fmla="*/ 51998 h 52143"/>
                <a:gd name="connsiteX2" fmla="*/ 17329 w 196090"/>
                <a:gd name="connsiteY2" fmla="*/ 28026 h 52143"/>
                <a:gd name="connsiteX3" fmla="*/ 85366 w 196090"/>
                <a:gd name="connsiteY3" fmla="*/ -145 h 52143"/>
                <a:gd name="connsiteX4" fmla="*/ 110330 w 196090"/>
                <a:gd name="connsiteY4" fmla="*/ -145 h 52143"/>
                <a:gd name="connsiteX5" fmla="*/ 195893 w 196090"/>
                <a:gd name="connsiteY5" fmla="*/ 51998 h 52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6090" h="52143">
                  <a:moveTo>
                    <a:pt x="195893" y="51998"/>
                  </a:moveTo>
                  <a:lnTo>
                    <a:pt x="-197" y="51998"/>
                  </a:lnTo>
                  <a:cubicBezTo>
                    <a:pt x="4384" y="43158"/>
                    <a:pt x="10295" y="35073"/>
                    <a:pt x="17329" y="28026"/>
                  </a:cubicBezTo>
                  <a:cubicBezTo>
                    <a:pt x="35357" y="9958"/>
                    <a:pt x="59842" y="-181"/>
                    <a:pt x="85366" y="-145"/>
                  </a:cubicBezTo>
                  <a:lnTo>
                    <a:pt x="110330" y="-145"/>
                  </a:lnTo>
                  <a:cubicBezTo>
                    <a:pt x="146366" y="-161"/>
                    <a:pt x="179389" y="19963"/>
                    <a:pt x="195893" y="5199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A8FE1719-0F3E-F1DE-6B6C-966FB3578F04}"/>
                </a:ext>
              </a:extLst>
            </p:cNvPr>
            <p:cNvSpPr/>
            <p:nvPr/>
          </p:nvSpPr>
          <p:spPr>
            <a:xfrm>
              <a:off x="2161679" y="4648423"/>
              <a:ext cx="128316" cy="128316"/>
            </a:xfrm>
            <a:custGeom>
              <a:avLst/>
              <a:gdLst>
                <a:gd name="connsiteX0" fmla="*/ 128316 w 128316"/>
                <a:gd name="connsiteY0" fmla="*/ 64158 h 128316"/>
                <a:gd name="connsiteX1" fmla="*/ 64158 w 128316"/>
                <a:gd name="connsiteY1" fmla="*/ 128316 h 128316"/>
                <a:gd name="connsiteX2" fmla="*/ 0 w 128316"/>
                <a:gd name="connsiteY2" fmla="*/ 64158 h 128316"/>
                <a:gd name="connsiteX3" fmla="*/ 64158 w 128316"/>
                <a:gd name="connsiteY3" fmla="*/ 0 h 128316"/>
                <a:gd name="connsiteX4" fmla="*/ 128316 w 128316"/>
                <a:gd name="connsiteY4" fmla="*/ 64158 h 12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316" h="128316">
                  <a:moveTo>
                    <a:pt x="128316" y="64158"/>
                  </a:moveTo>
                  <a:cubicBezTo>
                    <a:pt x="128316" y="99592"/>
                    <a:pt x="99592" y="128316"/>
                    <a:pt x="64158" y="128316"/>
                  </a:cubicBezTo>
                  <a:cubicBezTo>
                    <a:pt x="28725" y="128316"/>
                    <a:pt x="0" y="99592"/>
                    <a:pt x="0" y="64158"/>
                  </a:cubicBezTo>
                  <a:cubicBezTo>
                    <a:pt x="0" y="28725"/>
                    <a:pt x="28725" y="0"/>
                    <a:pt x="64158" y="0"/>
                  </a:cubicBezTo>
                  <a:cubicBezTo>
                    <a:pt x="99592" y="0"/>
                    <a:pt x="128316" y="28725"/>
                    <a:pt x="128316" y="6415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AC2CD24F-2184-D535-4565-F11D964B5A67}"/>
                </a:ext>
              </a:extLst>
            </p:cNvPr>
            <p:cNvSpPr/>
            <p:nvPr/>
          </p:nvSpPr>
          <p:spPr>
            <a:xfrm>
              <a:off x="2127785" y="4817668"/>
              <a:ext cx="196090" cy="52143"/>
            </a:xfrm>
            <a:custGeom>
              <a:avLst/>
              <a:gdLst>
                <a:gd name="connsiteX0" fmla="*/ 195893 w 196090"/>
                <a:gd name="connsiteY0" fmla="*/ 51998 h 52143"/>
                <a:gd name="connsiteX1" fmla="*/ -197 w 196090"/>
                <a:gd name="connsiteY1" fmla="*/ 51998 h 52143"/>
                <a:gd name="connsiteX2" fmla="*/ 17329 w 196090"/>
                <a:gd name="connsiteY2" fmla="*/ 28026 h 52143"/>
                <a:gd name="connsiteX3" fmla="*/ 85366 w 196090"/>
                <a:gd name="connsiteY3" fmla="*/ -145 h 52143"/>
                <a:gd name="connsiteX4" fmla="*/ 110330 w 196090"/>
                <a:gd name="connsiteY4" fmla="*/ -145 h 52143"/>
                <a:gd name="connsiteX5" fmla="*/ 195893 w 196090"/>
                <a:gd name="connsiteY5" fmla="*/ 51998 h 52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6090" h="52143">
                  <a:moveTo>
                    <a:pt x="195893" y="51998"/>
                  </a:moveTo>
                  <a:lnTo>
                    <a:pt x="-197" y="51998"/>
                  </a:lnTo>
                  <a:cubicBezTo>
                    <a:pt x="4384" y="43158"/>
                    <a:pt x="10295" y="35073"/>
                    <a:pt x="17329" y="28026"/>
                  </a:cubicBezTo>
                  <a:cubicBezTo>
                    <a:pt x="35357" y="9958"/>
                    <a:pt x="59842" y="-181"/>
                    <a:pt x="85366" y="-145"/>
                  </a:cubicBezTo>
                  <a:lnTo>
                    <a:pt x="110330" y="-145"/>
                  </a:lnTo>
                  <a:cubicBezTo>
                    <a:pt x="146366" y="-161"/>
                    <a:pt x="179389" y="19963"/>
                    <a:pt x="195893" y="5199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82282D22-4E92-5AC9-D042-C8E7A798864F}"/>
                </a:ext>
              </a:extLst>
            </p:cNvPr>
            <p:cNvSpPr/>
            <p:nvPr/>
          </p:nvSpPr>
          <p:spPr>
            <a:xfrm>
              <a:off x="1018496" y="5112112"/>
              <a:ext cx="128316" cy="128316"/>
            </a:xfrm>
            <a:custGeom>
              <a:avLst/>
              <a:gdLst>
                <a:gd name="connsiteX0" fmla="*/ 128316 w 128316"/>
                <a:gd name="connsiteY0" fmla="*/ 64158 h 128316"/>
                <a:gd name="connsiteX1" fmla="*/ 64158 w 128316"/>
                <a:gd name="connsiteY1" fmla="*/ 128316 h 128316"/>
                <a:gd name="connsiteX2" fmla="*/ 0 w 128316"/>
                <a:gd name="connsiteY2" fmla="*/ 64158 h 128316"/>
                <a:gd name="connsiteX3" fmla="*/ 64158 w 128316"/>
                <a:gd name="connsiteY3" fmla="*/ 0 h 128316"/>
                <a:gd name="connsiteX4" fmla="*/ 128316 w 128316"/>
                <a:gd name="connsiteY4" fmla="*/ 64158 h 12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316" h="128316">
                  <a:moveTo>
                    <a:pt x="128316" y="64158"/>
                  </a:moveTo>
                  <a:cubicBezTo>
                    <a:pt x="128316" y="99592"/>
                    <a:pt x="99592" y="128316"/>
                    <a:pt x="64158" y="128316"/>
                  </a:cubicBezTo>
                  <a:cubicBezTo>
                    <a:pt x="28725" y="128316"/>
                    <a:pt x="0" y="99592"/>
                    <a:pt x="0" y="64158"/>
                  </a:cubicBezTo>
                  <a:cubicBezTo>
                    <a:pt x="0" y="28725"/>
                    <a:pt x="28725" y="0"/>
                    <a:pt x="64158" y="0"/>
                  </a:cubicBezTo>
                  <a:cubicBezTo>
                    <a:pt x="99592" y="0"/>
                    <a:pt x="128316" y="28725"/>
                    <a:pt x="128316" y="6415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0DC2066D-4B13-C7BF-3CB1-AA794DDF51CE}"/>
                </a:ext>
              </a:extLst>
            </p:cNvPr>
            <p:cNvSpPr/>
            <p:nvPr/>
          </p:nvSpPr>
          <p:spPr>
            <a:xfrm>
              <a:off x="984602" y="5281357"/>
              <a:ext cx="196090" cy="52143"/>
            </a:xfrm>
            <a:custGeom>
              <a:avLst/>
              <a:gdLst>
                <a:gd name="connsiteX0" fmla="*/ 195893 w 196090"/>
                <a:gd name="connsiteY0" fmla="*/ 51998 h 52143"/>
                <a:gd name="connsiteX1" fmla="*/ -197 w 196090"/>
                <a:gd name="connsiteY1" fmla="*/ 51998 h 52143"/>
                <a:gd name="connsiteX2" fmla="*/ 17329 w 196090"/>
                <a:gd name="connsiteY2" fmla="*/ 28026 h 52143"/>
                <a:gd name="connsiteX3" fmla="*/ 85366 w 196090"/>
                <a:gd name="connsiteY3" fmla="*/ -145 h 52143"/>
                <a:gd name="connsiteX4" fmla="*/ 110330 w 196090"/>
                <a:gd name="connsiteY4" fmla="*/ -145 h 52143"/>
                <a:gd name="connsiteX5" fmla="*/ 195893 w 196090"/>
                <a:gd name="connsiteY5" fmla="*/ 51998 h 52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6090" h="52143">
                  <a:moveTo>
                    <a:pt x="195893" y="51998"/>
                  </a:moveTo>
                  <a:lnTo>
                    <a:pt x="-197" y="51998"/>
                  </a:lnTo>
                  <a:cubicBezTo>
                    <a:pt x="4384" y="43158"/>
                    <a:pt x="10295" y="35073"/>
                    <a:pt x="17329" y="28026"/>
                  </a:cubicBezTo>
                  <a:cubicBezTo>
                    <a:pt x="35357" y="9958"/>
                    <a:pt x="59842" y="-181"/>
                    <a:pt x="85366" y="-145"/>
                  </a:cubicBezTo>
                  <a:lnTo>
                    <a:pt x="110330" y="-145"/>
                  </a:lnTo>
                  <a:cubicBezTo>
                    <a:pt x="146366" y="-161"/>
                    <a:pt x="179389" y="19963"/>
                    <a:pt x="195893" y="5199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EF4108D4-7912-7CD1-9947-FB62B2046692}"/>
                </a:ext>
              </a:extLst>
            </p:cNvPr>
            <p:cNvSpPr/>
            <p:nvPr/>
          </p:nvSpPr>
          <p:spPr>
            <a:xfrm>
              <a:off x="1590087" y="5112112"/>
              <a:ext cx="128316" cy="128316"/>
            </a:xfrm>
            <a:custGeom>
              <a:avLst/>
              <a:gdLst>
                <a:gd name="connsiteX0" fmla="*/ 128316 w 128316"/>
                <a:gd name="connsiteY0" fmla="*/ 64158 h 128316"/>
                <a:gd name="connsiteX1" fmla="*/ 64158 w 128316"/>
                <a:gd name="connsiteY1" fmla="*/ 128316 h 128316"/>
                <a:gd name="connsiteX2" fmla="*/ 0 w 128316"/>
                <a:gd name="connsiteY2" fmla="*/ 64158 h 128316"/>
                <a:gd name="connsiteX3" fmla="*/ 64158 w 128316"/>
                <a:gd name="connsiteY3" fmla="*/ 0 h 128316"/>
                <a:gd name="connsiteX4" fmla="*/ 128316 w 128316"/>
                <a:gd name="connsiteY4" fmla="*/ 64158 h 12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316" h="128316">
                  <a:moveTo>
                    <a:pt x="128316" y="64158"/>
                  </a:moveTo>
                  <a:cubicBezTo>
                    <a:pt x="128316" y="99592"/>
                    <a:pt x="99592" y="128316"/>
                    <a:pt x="64158" y="128316"/>
                  </a:cubicBezTo>
                  <a:cubicBezTo>
                    <a:pt x="28725" y="128316"/>
                    <a:pt x="0" y="99592"/>
                    <a:pt x="0" y="64158"/>
                  </a:cubicBezTo>
                  <a:cubicBezTo>
                    <a:pt x="0" y="28725"/>
                    <a:pt x="28725" y="0"/>
                    <a:pt x="64158" y="0"/>
                  </a:cubicBezTo>
                  <a:cubicBezTo>
                    <a:pt x="99592" y="0"/>
                    <a:pt x="128316" y="28725"/>
                    <a:pt x="128316" y="6415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4C5581D3-71ED-A6B9-CAA2-17E4937CF5A8}"/>
                </a:ext>
              </a:extLst>
            </p:cNvPr>
            <p:cNvSpPr/>
            <p:nvPr/>
          </p:nvSpPr>
          <p:spPr>
            <a:xfrm>
              <a:off x="1556193" y="5281357"/>
              <a:ext cx="196090" cy="52143"/>
            </a:xfrm>
            <a:custGeom>
              <a:avLst/>
              <a:gdLst>
                <a:gd name="connsiteX0" fmla="*/ 195893 w 196090"/>
                <a:gd name="connsiteY0" fmla="*/ 51998 h 52143"/>
                <a:gd name="connsiteX1" fmla="*/ -197 w 196090"/>
                <a:gd name="connsiteY1" fmla="*/ 51998 h 52143"/>
                <a:gd name="connsiteX2" fmla="*/ 17329 w 196090"/>
                <a:gd name="connsiteY2" fmla="*/ 28026 h 52143"/>
                <a:gd name="connsiteX3" fmla="*/ 85366 w 196090"/>
                <a:gd name="connsiteY3" fmla="*/ -145 h 52143"/>
                <a:gd name="connsiteX4" fmla="*/ 110330 w 196090"/>
                <a:gd name="connsiteY4" fmla="*/ -145 h 52143"/>
                <a:gd name="connsiteX5" fmla="*/ 195893 w 196090"/>
                <a:gd name="connsiteY5" fmla="*/ 51998 h 52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6090" h="52143">
                  <a:moveTo>
                    <a:pt x="195893" y="51998"/>
                  </a:moveTo>
                  <a:lnTo>
                    <a:pt x="-197" y="51998"/>
                  </a:lnTo>
                  <a:cubicBezTo>
                    <a:pt x="4384" y="43158"/>
                    <a:pt x="10295" y="35073"/>
                    <a:pt x="17329" y="28026"/>
                  </a:cubicBezTo>
                  <a:cubicBezTo>
                    <a:pt x="35357" y="9958"/>
                    <a:pt x="59842" y="-181"/>
                    <a:pt x="85366" y="-145"/>
                  </a:cubicBezTo>
                  <a:lnTo>
                    <a:pt x="110330" y="-145"/>
                  </a:lnTo>
                  <a:cubicBezTo>
                    <a:pt x="146366" y="-161"/>
                    <a:pt x="179389" y="19963"/>
                    <a:pt x="195893" y="5199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42521DD2-A72C-9458-B881-1BFE7CFE2E5D}"/>
                </a:ext>
              </a:extLst>
            </p:cNvPr>
            <p:cNvSpPr/>
            <p:nvPr/>
          </p:nvSpPr>
          <p:spPr>
            <a:xfrm>
              <a:off x="2161679" y="5112112"/>
              <a:ext cx="128316" cy="128316"/>
            </a:xfrm>
            <a:custGeom>
              <a:avLst/>
              <a:gdLst>
                <a:gd name="connsiteX0" fmla="*/ 128316 w 128316"/>
                <a:gd name="connsiteY0" fmla="*/ 64158 h 128316"/>
                <a:gd name="connsiteX1" fmla="*/ 64158 w 128316"/>
                <a:gd name="connsiteY1" fmla="*/ 128316 h 128316"/>
                <a:gd name="connsiteX2" fmla="*/ 0 w 128316"/>
                <a:gd name="connsiteY2" fmla="*/ 64158 h 128316"/>
                <a:gd name="connsiteX3" fmla="*/ 64158 w 128316"/>
                <a:gd name="connsiteY3" fmla="*/ 0 h 128316"/>
                <a:gd name="connsiteX4" fmla="*/ 128316 w 128316"/>
                <a:gd name="connsiteY4" fmla="*/ 64158 h 12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316" h="128316">
                  <a:moveTo>
                    <a:pt x="128316" y="64158"/>
                  </a:moveTo>
                  <a:cubicBezTo>
                    <a:pt x="128316" y="99592"/>
                    <a:pt x="99592" y="128316"/>
                    <a:pt x="64158" y="128316"/>
                  </a:cubicBezTo>
                  <a:cubicBezTo>
                    <a:pt x="28725" y="128316"/>
                    <a:pt x="0" y="99592"/>
                    <a:pt x="0" y="64158"/>
                  </a:cubicBezTo>
                  <a:cubicBezTo>
                    <a:pt x="0" y="28725"/>
                    <a:pt x="28725" y="0"/>
                    <a:pt x="64158" y="0"/>
                  </a:cubicBezTo>
                  <a:cubicBezTo>
                    <a:pt x="99592" y="0"/>
                    <a:pt x="128316" y="28725"/>
                    <a:pt x="128316" y="6415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8907DF1F-F465-A8F3-5AA8-44DCDE4F0CDB}"/>
                </a:ext>
              </a:extLst>
            </p:cNvPr>
            <p:cNvSpPr/>
            <p:nvPr/>
          </p:nvSpPr>
          <p:spPr>
            <a:xfrm>
              <a:off x="2127785" y="5281357"/>
              <a:ext cx="196090" cy="52143"/>
            </a:xfrm>
            <a:custGeom>
              <a:avLst/>
              <a:gdLst>
                <a:gd name="connsiteX0" fmla="*/ 195893 w 196090"/>
                <a:gd name="connsiteY0" fmla="*/ 51998 h 52143"/>
                <a:gd name="connsiteX1" fmla="*/ -197 w 196090"/>
                <a:gd name="connsiteY1" fmla="*/ 51998 h 52143"/>
                <a:gd name="connsiteX2" fmla="*/ 17329 w 196090"/>
                <a:gd name="connsiteY2" fmla="*/ 28026 h 52143"/>
                <a:gd name="connsiteX3" fmla="*/ 85366 w 196090"/>
                <a:gd name="connsiteY3" fmla="*/ -145 h 52143"/>
                <a:gd name="connsiteX4" fmla="*/ 110330 w 196090"/>
                <a:gd name="connsiteY4" fmla="*/ -145 h 52143"/>
                <a:gd name="connsiteX5" fmla="*/ 195893 w 196090"/>
                <a:gd name="connsiteY5" fmla="*/ 51998 h 521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96090" h="52143">
                  <a:moveTo>
                    <a:pt x="195893" y="51998"/>
                  </a:moveTo>
                  <a:lnTo>
                    <a:pt x="-197" y="51998"/>
                  </a:lnTo>
                  <a:cubicBezTo>
                    <a:pt x="4384" y="43158"/>
                    <a:pt x="10295" y="35073"/>
                    <a:pt x="17329" y="28026"/>
                  </a:cubicBezTo>
                  <a:cubicBezTo>
                    <a:pt x="35357" y="9958"/>
                    <a:pt x="59842" y="-181"/>
                    <a:pt x="85366" y="-145"/>
                  </a:cubicBezTo>
                  <a:lnTo>
                    <a:pt x="110330" y="-145"/>
                  </a:lnTo>
                  <a:cubicBezTo>
                    <a:pt x="146366" y="-161"/>
                    <a:pt x="179389" y="19963"/>
                    <a:pt x="195893" y="51998"/>
                  </a:cubicBezTo>
                  <a:close/>
                </a:path>
              </a:pathLst>
            </a:custGeom>
            <a:solidFill>
              <a:srgbClr val="FFFFFF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FE027815-29D6-A98A-792E-368CF3076341}"/>
                </a:ext>
              </a:extLst>
            </p:cNvPr>
            <p:cNvSpPr/>
            <p:nvPr/>
          </p:nvSpPr>
          <p:spPr>
            <a:xfrm>
              <a:off x="2259190" y="6048339"/>
              <a:ext cx="766982" cy="5832"/>
            </a:xfrm>
            <a:custGeom>
              <a:avLst/>
              <a:gdLst>
                <a:gd name="connsiteX0" fmla="*/ 763869 w 766982"/>
                <a:gd name="connsiteY0" fmla="*/ 5687 h 5832"/>
                <a:gd name="connsiteX1" fmla="*/ 2719 w 766982"/>
                <a:gd name="connsiteY1" fmla="*/ 5687 h 5832"/>
                <a:gd name="connsiteX2" fmla="*/ -197 w 766982"/>
                <a:gd name="connsiteY2" fmla="*/ 2771 h 5832"/>
                <a:gd name="connsiteX3" fmla="*/ 2719 w 766982"/>
                <a:gd name="connsiteY3" fmla="*/ -145 h 5832"/>
                <a:gd name="connsiteX4" fmla="*/ 763869 w 766982"/>
                <a:gd name="connsiteY4" fmla="*/ -145 h 5832"/>
                <a:gd name="connsiteX5" fmla="*/ 766785 w 766982"/>
                <a:gd name="connsiteY5" fmla="*/ 2771 h 5832"/>
                <a:gd name="connsiteX6" fmla="*/ 763869 w 766982"/>
                <a:gd name="connsiteY6" fmla="*/ 5687 h 58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66982" h="5832">
                  <a:moveTo>
                    <a:pt x="763869" y="5687"/>
                  </a:moveTo>
                  <a:lnTo>
                    <a:pt x="2719" y="5687"/>
                  </a:lnTo>
                  <a:cubicBezTo>
                    <a:pt x="1109" y="5687"/>
                    <a:pt x="-197" y="4382"/>
                    <a:pt x="-197" y="2771"/>
                  </a:cubicBezTo>
                  <a:cubicBezTo>
                    <a:pt x="-197" y="1160"/>
                    <a:pt x="1109" y="-145"/>
                    <a:pt x="2719" y="-145"/>
                  </a:cubicBezTo>
                  <a:lnTo>
                    <a:pt x="763869" y="-145"/>
                  </a:lnTo>
                  <a:cubicBezTo>
                    <a:pt x="765480" y="-145"/>
                    <a:pt x="766785" y="1160"/>
                    <a:pt x="766785" y="2771"/>
                  </a:cubicBezTo>
                  <a:cubicBezTo>
                    <a:pt x="766785" y="4382"/>
                    <a:pt x="765480" y="5687"/>
                    <a:pt x="763869" y="5687"/>
                  </a:cubicBezTo>
                  <a:close/>
                </a:path>
              </a:pathLst>
            </a:custGeom>
            <a:solidFill>
              <a:srgbClr val="3F3D56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C7B718ED-6065-D176-3DF6-DD9EF333671A}"/>
                </a:ext>
              </a:extLst>
            </p:cNvPr>
            <p:cNvSpPr/>
            <p:nvPr/>
          </p:nvSpPr>
          <p:spPr>
            <a:xfrm>
              <a:off x="2578863" y="5880704"/>
              <a:ext cx="52767" cy="137908"/>
            </a:xfrm>
            <a:custGeom>
              <a:avLst/>
              <a:gdLst>
                <a:gd name="connsiteX0" fmla="*/ 52761 w 52767"/>
                <a:gd name="connsiteY0" fmla="*/ 137908 h 137908"/>
                <a:gd name="connsiteX1" fmla="*/ 17011 w 52767"/>
                <a:gd name="connsiteY1" fmla="*/ 137905 h 137908"/>
                <a:gd name="connsiteX2" fmla="*/ 0 w 52767"/>
                <a:gd name="connsiteY2" fmla="*/ 0 h 137908"/>
                <a:gd name="connsiteX3" fmla="*/ 52767 w 52767"/>
                <a:gd name="connsiteY3" fmla="*/ 3 h 137908"/>
                <a:gd name="connsiteX4" fmla="*/ 52761 w 52767"/>
                <a:gd name="connsiteY4" fmla="*/ 137908 h 137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767" h="137908">
                  <a:moveTo>
                    <a:pt x="52761" y="137908"/>
                  </a:moveTo>
                  <a:lnTo>
                    <a:pt x="17011" y="137905"/>
                  </a:lnTo>
                  <a:lnTo>
                    <a:pt x="0" y="0"/>
                  </a:lnTo>
                  <a:lnTo>
                    <a:pt x="52767" y="3"/>
                  </a:lnTo>
                  <a:lnTo>
                    <a:pt x="52761" y="137908"/>
                  </a:lnTo>
                  <a:close/>
                </a:path>
              </a:pathLst>
            </a:custGeom>
            <a:solidFill>
              <a:srgbClr val="A0616A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B3B1F237-4D41-FE45-A511-00371A60A35B}"/>
                </a:ext>
              </a:extLst>
            </p:cNvPr>
            <p:cNvSpPr/>
            <p:nvPr/>
          </p:nvSpPr>
          <p:spPr>
            <a:xfrm>
              <a:off x="2526920" y="6008394"/>
              <a:ext cx="112366" cy="43414"/>
            </a:xfrm>
            <a:custGeom>
              <a:avLst/>
              <a:gdLst>
                <a:gd name="connsiteX0" fmla="*/ 43414 w 112366"/>
                <a:gd name="connsiteY0" fmla="*/ 0 h 43414"/>
                <a:gd name="connsiteX1" fmla="*/ 112366 w 112366"/>
                <a:gd name="connsiteY1" fmla="*/ 0 h 43414"/>
                <a:gd name="connsiteX2" fmla="*/ 112366 w 112366"/>
                <a:gd name="connsiteY2" fmla="*/ 0 h 43414"/>
                <a:gd name="connsiteX3" fmla="*/ 112366 w 112366"/>
                <a:gd name="connsiteY3" fmla="*/ 43414 h 43414"/>
                <a:gd name="connsiteX4" fmla="*/ 112366 w 112366"/>
                <a:gd name="connsiteY4" fmla="*/ 43414 h 43414"/>
                <a:gd name="connsiteX5" fmla="*/ 0 w 112366"/>
                <a:gd name="connsiteY5" fmla="*/ 43414 h 43414"/>
                <a:gd name="connsiteX6" fmla="*/ 0 w 112366"/>
                <a:gd name="connsiteY6" fmla="*/ 43414 h 43414"/>
                <a:gd name="connsiteX7" fmla="*/ 0 w 112366"/>
                <a:gd name="connsiteY7" fmla="*/ 43414 h 43414"/>
                <a:gd name="connsiteX8" fmla="*/ 43414 w 112366"/>
                <a:gd name="connsiteY8" fmla="*/ 0 h 43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2366" h="43414">
                  <a:moveTo>
                    <a:pt x="43414" y="0"/>
                  </a:moveTo>
                  <a:lnTo>
                    <a:pt x="112366" y="0"/>
                  </a:lnTo>
                  <a:lnTo>
                    <a:pt x="112366" y="0"/>
                  </a:lnTo>
                  <a:lnTo>
                    <a:pt x="112366" y="43414"/>
                  </a:lnTo>
                  <a:lnTo>
                    <a:pt x="112366" y="43414"/>
                  </a:lnTo>
                  <a:lnTo>
                    <a:pt x="0" y="43414"/>
                  </a:lnTo>
                  <a:lnTo>
                    <a:pt x="0" y="43414"/>
                  </a:lnTo>
                  <a:lnTo>
                    <a:pt x="0" y="43414"/>
                  </a:lnTo>
                  <a:cubicBezTo>
                    <a:pt x="0" y="19437"/>
                    <a:pt x="19437" y="0"/>
                    <a:pt x="43414" y="0"/>
                  </a:cubicBezTo>
                  <a:close/>
                </a:path>
              </a:pathLst>
            </a:custGeom>
            <a:solidFill>
              <a:srgbClr val="2F2E41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45A4A343-F363-6DF7-4E32-014C0DF41154}"/>
                </a:ext>
              </a:extLst>
            </p:cNvPr>
            <p:cNvSpPr/>
            <p:nvPr/>
          </p:nvSpPr>
          <p:spPr>
            <a:xfrm>
              <a:off x="2713012" y="5880704"/>
              <a:ext cx="52767" cy="137908"/>
            </a:xfrm>
            <a:custGeom>
              <a:avLst/>
              <a:gdLst>
                <a:gd name="connsiteX0" fmla="*/ 52761 w 52767"/>
                <a:gd name="connsiteY0" fmla="*/ 137908 h 137908"/>
                <a:gd name="connsiteX1" fmla="*/ 17011 w 52767"/>
                <a:gd name="connsiteY1" fmla="*/ 137905 h 137908"/>
                <a:gd name="connsiteX2" fmla="*/ 0 w 52767"/>
                <a:gd name="connsiteY2" fmla="*/ 0 h 137908"/>
                <a:gd name="connsiteX3" fmla="*/ 52767 w 52767"/>
                <a:gd name="connsiteY3" fmla="*/ 3 h 137908"/>
                <a:gd name="connsiteX4" fmla="*/ 52761 w 52767"/>
                <a:gd name="connsiteY4" fmla="*/ 137908 h 1379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767" h="137908">
                  <a:moveTo>
                    <a:pt x="52761" y="137908"/>
                  </a:moveTo>
                  <a:lnTo>
                    <a:pt x="17011" y="137905"/>
                  </a:lnTo>
                  <a:lnTo>
                    <a:pt x="0" y="0"/>
                  </a:lnTo>
                  <a:lnTo>
                    <a:pt x="52767" y="3"/>
                  </a:lnTo>
                  <a:lnTo>
                    <a:pt x="52761" y="137908"/>
                  </a:lnTo>
                  <a:close/>
                </a:path>
              </a:pathLst>
            </a:custGeom>
            <a:solidFill>
              <a:srgbClr val="A0616A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2F6F38E2-9467-3A3A-A996-F43C3A270E89}"/>
                </a:ext>
              </a:extLst>
            </p:cNvPr>
            <p:cNvSpPr/>
            <p:nvPr/>
          </p:nvSpPr>
          <p:spPr>
            <a:xfrm>
              <a:off x="2661068" y="6008394"/>
              <a:ext cx="112366" cy="43414"/>
            </a:xfrm>
            <a:custGeom>
              <a:avLst/>
              <a:gdLst>
                <a:gd name="connsiteX0" fmla="*/ 43414 w 112366"/>
                <a:gd name="connsiteY0" fmla="*/ 0 h 43414"/>
                <a:gd name="connsiteX1" fmla="*/ 112366 w 112366"/>
                <a:gd name="connsiteY1" fmla="*/ 0 h 43414"/>
                <a:gd name="connsiteX2" fmla="*/ 112366 w 112366"/>
                <a:gd name="connsiteY2" fmla="*/ 0 h 43414"/>
                <a:gd name="connsiteX3" fmla="*/ 112366 w 112366"/>
                <a:gd name="connsiteY3" fmla="*/ 43414 h 43414"/>
                <a:gd name="connsiteX4" fmla="*/ 112366 w 112366"/>
                <a:gd name="connsiteY4" fmla="*/ 43414 h 43414"/>
                <a:gd name="connsiteX5" fmla="*/ 0 w 112366"/>
                <a:gd name="connsiteY5" fmla="*/ 43414 h 43414"/>
                <a:gd name="connsiteX6" fmla="*/ 0 w 112366"/>
                <a:gd name="connsiteY6" fmla="*/ 43414 h 43414"/>
                <a:gd name="connsiteX7" fmla="*/ 0 w 112366"/>
                <a:gd name="connsiteY7" fmla="*/ 43414 h 43414"/>
                <a:gd name="connsiteX8" fmla="*/ 43414 w 112366"/>
                <a:gd name="connsiteY8" fmla="*/ 0 h 43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2366" h="43414">
                  <a:moveTo>
                    <a:pt x="43414" y="0"/>
                  </a:moveTo>
                  <a:lnTo>
                    <a:pt x="112366" y="0"/>
                  </a:lnTo>
                  <a:lnTo>
                    <a:pt x="112366" y="0"/>
                  </a:lnTo>
                  <a:lnTo>
                    <a:pt x="112366" y="43414"/>
                  </a:lnTo>
                  <a:lnTo>
                    <a:pt x="112366" y="43414"/>
                  </a:lnTo>
                  <a:lnTo>
                    <a:pt x="0" y="43414"/>
                  </a:lnTo>
                  <a:lnTo>
                    <a:pt x="0" y="43414"/>
                  </a:lnTo>
                  <a:lnTo>
                    <a:pt x="0" y="43414"/>
                  </a:lnTo>
                  <a:cubicBezTo>
                    <a:pt x="0" y="19437"/>
                    <a:pt x="19437" y="0"/>
                    <a:pt x="43414" y="0"/>
                  </a:cubicBezTo>
                  <a:close/>
                </a:path>
              </a:pathLst>
            </a:custGeom>
            <a:solidFill>
              <a:srgbClr val="2F2E41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2C0D52AB-3CB5-B471-6DF0-813A46CAC808}"/>
                </a:ext>
              </a:extLst>
            </p:cNvPr>
            <p:cNvSpPr/>
            <p:nvPr/>
          </p:nvSpPr>
          <p:spPr>
            <a:xfrm>
              <a:off x="2731852" y="5226143"/>
              <a:ext cx="78265" cy="386862"/>
            </a:xfrm>
            <a:custGeom>
              <a:avLst/>
              <a:gdLst>
                <a:gd name="connsiteX0" fmla="*/ 29359 w 78265"/>
                <a:gd name="connsiteY0" fmla="*/ 381599 h 386862"/>
                <a:gd name="connsiteX1" fmla="*/ 19959 w 78265"/>
                <a:gd name="connsiteY1" fmla="*/ 338302 h 386862"/>
                <a:gd name="connsiteX2" fmla="*/ 23345 w 78265"/>
                <a:gd name="connsiteY2" fmla="*/ 333938 h 386862"/>
                <a:gd name="connsiteX3" fmla="*/ -197 w 78265"/>
                <a:gd name="connsiteY3" fmla="*/ -145 h 386862"/>
                <a:gd name="connsiteX4" fmla="*/ 67615 w 78265"/>
                <a:gd name="connsiteY4" fmla="*/ 6431 h 386862"/>
                <a:gd name="connsiteX5" fmla="*/ 69478 w 78265"/>
                <a:gd name="connsiteY5" fmla="*/ 333599 h 386862"/>
                <a:gd name="connsiteX6" fmla="*/ 68189 w 78265"/>
                <a:gd name="connsiteY6" fmla="*/ 378126 h 386862"/>
                <a:gd name="connsiteX7" fmla="*/ 29358 w 78265"/>
                <a:gd name="connsiteY7" fmla="*/ 381599 h 386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265" h="386862">
                  <a:moveTo>
                    <a:pt x="29359" y="381599"/>
                  </a:moveTo>
                  <a:cubicBezTo>
                    <a:pt x="14807" y="372238"/>
                    <a:pt x="10598" y="352854"/>
                    <a:pt x="19959" y="338302"/>
                  </a:cubicBezTo>
                  <a:cubicBezTo>
                    <a:pt x="20957" y="336750"/>
                    <a:pt x="22090" y="335290"/>
                    <a:pt x="23345" y="333938"/>
                  </a:cubicBezTo>
                  <a:lnTo>
                    <a:pt x="-197" y="-145"/>
                  </a:lnTo>
                  <a:lnTo>
                    <a:pt x="67615" y="6431"/>
                  </a:lnTo>
                  <a:lnTo>
                    <a:pt x="69478" y="333599"/>
                  </a:lnTo>
                  <a:cubicBezTo>
                    <a:pt x="81418" y="346251"/>
                    <a:pt x="80841" y="366186"/>
                    <a:pt x="68189" y="378126"/>
                  </a:cubicBezTo>
                  <a:cubicBezTo>
                    <a:pt x="57603" y="388117"/>
                    <a:pt x="41550" y="389553"/>
                    <a:pt x="29358" y="381599"/>
                  </a:cubicBezTo>
                  <a:close/>
                </a:path>
              </a:pathLst>
            </a:custGeom>
            <a:solidFill>
              <a:srgbClr val="A0616A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98CA7D48-EA67-E49F-341E-D6965E166463}"/>
                </a:ext>
              </a:extLst>
            </p:cNvPr>
            <p:cNvSpPr/>
            <p:nvPr/>
          </p:nvSpPr>
          <p:spPr>
            <a:xfrm>
              <a:off x="2563791" y="5522792"/>
              <a:ext cx="215673" cy="426362"/>
            </a:xfrm>
            <a:custGeom>
              <a:avLst/>
              <a:gdLst>
                <a:gd name="connsiteX0" fmla="*/ 65948 w 215673"/>
                <a:gd name="connsiteY0" fmla="*/ 426201 h 426362"/>
                <a:gd name="connsiteX1" fmla="*/ 26589 w 215673"/>
                <a:gd name="connsiteY1" fmla="*/ 424324 h 426362"/>
                <a:gd name="connsiteX2" fmla="*/ 14090 w 215673"/>
                <a:gd name="connsiteY2" fmla="*/ 411309 h 426362"/>
                <a:gd name="connsiteX3" fmla="*/ 11344 w 215673"/>
                <a:gd name="connsiteY3" fmla="*/ 13071 h 426362"/>
                <a:gd name="connsiteX4" fmla="*/ 24380 w 215673"/>
                <a:gd name="connsiteY4" fmla="*/ -145 h 426362"/>
                <a:gd name="connsiteX5" fmla="*/ 26352 w 215673"/>
                <a:gd name="connsiteY5" fmla="*/ -10 h 426362"/>
                <a:gd name="connsiteX6" fmla="*/ 183813 w 215673"/>
                <a:gd name="connsiteY6" fmla="*/ 22848 h 426362"/>
                <a:gd name="connsiteX7" fmla="*/ 195051 w 215673"/>
                <a:gd name="connsiteY7" fmla="*/ 35738 h 426362"/>
                <a:gd name="connsiteX8" fmla="*/ 215302 w 215673"/>
                <a:gd name="connsiteY8" fmla="*/ 404747 h 426362"/>
                <a:gd name="connsiteX9" fmla="*/ 202276 w 215673"/>
                <a:gd name="connsiteY9" fmla="*/ 417970 h 426362"/>
                <a:gd name="connsiteX10" fmla="*/ 202179 w 215673"/>
                <a:gd name="connsiteY10" fmla="*/ 417970 h 426362"/>
                <a:gd name="connsiteX11" fmla="*/ 159747 w 215673"/>
                <a:gd name="connsiteY11" fmla="*/ 417970 h 426362"/>
                <a:gd name="connsiteX12" fmla="*/ 146783 w 215673"/>
                <a:gd name="connsiteY12" fmla="*/ 406886 h 426362"/>
                <a:gd name="connsiteX13" fmla="*/ 120604 w 215673"/>
                <a:gd name="connsiteY13" fmla="*/ 240461 h 426362"/>
                <a:gd name="connsiteX14" fmla="*/ 108936 w 215673"/>
                <a:gd name="connsiteY14" fmla="*/ 231962 h 426362"/>
                <a:gd name="connsiteX15" fmla="*/ 100386 w 215673"/>
                <a:gd name="connsiteY15" fmla="*/ 240834 h 426362"/>
                <a:gd name="connsiteX16" fmla="*/ 79604 w 215673"/>
                <a:gd name="connsiteY16" fmla="*/ 414652 h 426362"/>
                <a:gd name="connsiteX17" fmla="*/ 66571 w 215673"/>
                <a:gd name="connsiteY17" fmla="*/ 426218 h 426362"/>
                <a:gd name="connsiteX18" fmla="*/ 65948 w 215673"/>
                <a:gd name="connsiteY18" fmla="*/ 426201 h 426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15673" h="426362">
                  <a:moveTo>
                    <a:pt x="65948" y="426201"/>
                  </a:moveTo>
                  <a:lnTo>
                    <a:pt x="26589" y="424324"/>
                  </a:lnTo>
                  <a:cubicBezTo>
                    <a:pt x="19628" y="423994"/>
                    <a:pt x="14139" y="418278"/>
                    <a:pt x="14090" y="411309"/>
                  </a:cubicBezTo>
                  <a:cubicBezTo>
                    <a:pt x="3714" y="251149"/>
                    <a:pt x="-10657" y="79415"/>
                    <a:pt x="11344" y="13071"/>
                  </a:cubicBezTo>
                  <a:cubicBezTo>
                    <a:pt x="11294" y="5822"/>
                    <a:pt x="17131" y="-95"/>
                    <a:pt x="24380" y="-145"/>
                  </a:cubicBezTo>
                  <a:cubicBezTo>
                    <a:pt x="25040" y="-149"/>
                    <a:pt x="25699" y="-104"/>
                    <a:pt x="26352" y="-10"/>
                  </a:cubicBezTo>
                  <a:lnTo>
                    <a:pt x="183813" y="22848"/>
                  </a:lnTo>
                  <a:cubicBezTo>
                    <a:pt x="190245" y="23749"/>
                    <a:pt x="195035" y="29243"/>
                    <a:pt x="195051" y="35738"/>
                  </a:cubicBezTo>
                  <a:cubicBezTo>
                    <a:pt x="215154" y="114292"/>
                    <a:pt x="216063" y="256739"/>
                    <a:pt x="215302" y="404747"/>
                  </a:cubicBezTo>
                  <a:cubicBezTo>
                    <a:pt x="215357" y="411996"/>
                    <a:pt x="209525" y="417916"/>
                    <a:pt x="202276" y="417970"/>
                  </a:cubicBezTo>
                  <a:cubicBezTo>
                    <a:pt x="202244" y="417970"/>
                    <a:pt x="202212" y="417970"/>
                    <a:pt x="202179" y="417970"/>
                  </a:cubicBezTo>
                  <a:lnTo>
                    <a:pt x="159747" y="417970"/>
                  </a:lnTo>
                  <a:cubicBezTo>
                    <a:pt x="153277" y="417996"/>
                    <a:pt x="147763" y="413282"/>
                    <a:pt x="146783" y="406886"/>
                  </a:cubicBezTo>
                  <a:lnTo>
                    <a:pt x="120604" y="240461"/>
                  </a:lnTo>
                  <a:cubicBezTo>
                    <a:pt x="119729" y="234893"/>
                    <a:pt x="114505" y="231087"/>
                    <a:pt x="108936" y="231962"/>
                  </a:cubicBezTo>
                  <a:cubicBezTo>
                    <a:pt x="104421" y="232672"/>
                    <a:pt x="100928" y="236296"/>
                    <a:pt x="100386" y="240834"/>
                  </a:cubicBezTo>
                  <a:lnTo>
                    <a:pt x="79604" y="414652"/>
                  </a:lnTo>
                  <a:cubicBezTo>
                    <a:pt x="78793" y="421240"/>
                    <a:pt x="73209" y="426196"/>
                    <a:pt x="66571" y="426218"/>
                  </a:cubicBezTo>
                  <a:cubicBezTo>
                    <a:pt x="66365" y="426218"/>
                    <a:pt x="66157" y="426212"/>
                    <a:pt x="65948" y="426201"/>
                  </a:cubicBezTo>
                  <a:close/>
                </a:path>
              </a:pathLst>
            </a:custGeom>
            <a:solidFill>
              <a:srgbClr val="2F2E41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4168E09C-43EB-6755-F68F-F46A24AC827E}"/>
                </a:ext>
              </a:extLst>
            </p:cNvPr>
            <p:cNvSpPr/>
            <p:nvPr/>
          </p:nvSpPr>
          <p:spPr>
            <a:xfrm>
              <a:off x="2571010" y="5153822"/>
              <a:ext cx="229261" cy="418795"/>
            </a:xfrm>
            <a:custGeom>
              <a:avLst/>
              <a:gdLst>
                <a:gd name="connsiteX0" fmla="*/ 86437 w 229261"/>
                <a:gd name="connsiteY0" fmla="*/ 404725 h 418795"/>
                <a:gd name="connsiteX1" fmla="*/ 11547 w 229261"/>
                <a:gd name="connsiteY1" fmla="*/ 379074 h 418795"/>
                <a:gd name="connsiteX2" fmla="*/ 2642 w 229261"/>
                <a:gd name="connsiteY2" fmla="*/ 374195 h 418795"/>
                <a:gd name="connsiteX3" fmla="*/ -74 w 229261"/>
                <a:gd name="connsiteY3" fmla="*/ 364276 h 418795"/>
                <a:gd name="connsiteX4" fmla="*/ 37656 w 229261"/>
                <a:gd name="connsiteY4" fmla="*/ 84164 h 418795"/>
                <a:gd name="connsiteX5" fmla="*/ 94125 w 229261"/>
                <a:gd name="connsiteY5" fmla="*/ 8467 h 418795"/>
                <a:gd name="connsiteX6" fmla="*/ 185683 w 229261"/>
                <a:gd name="connsiteY6" fmla="*/ 15643 h 418795"/>
                <a:gd name="connsiteX7" fmla="*/ 189490 w 229261"/>
                <a:gd name="connsiteY7" fmla="*/ 18278 h 418795"/>
                <a:gd name="connsiteX8" fmla="*/ 226341 w 229261"/>
                <a:gd name="connsiteY8" fmla="*/ 119103 h 418795"/>
                <a:gd name="connsiteX9" fmla="*/ 193899 w 229261"/>
                <a:gd name="connsiteY9" fmla="*/ 399063 h 418795"/>
                <a:gd name="connsiteX10" fmla="*/ 185389 w 229261"/>
                <a:gd name="connsiteY10" fmla="*/ 410743 h 418795"/>
                <a:gd name="connsiteX11" fmla="*/ 140987 w 229261"/>
                <a:gd name="connsiteY11" fmla="*/ 418648 h 418795"/>
                <a:gd name="connsiteX12" fmla="*/ 86437 w 229261"/>
                <a:gd name="connsiteY12" fmla="*/ 404725 h 4187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29261" h="418795">
                  <a:moveTo>
                    <a:pt x="86437" y="404725"/>
                  </a:moveTo>
                  <a:cubicBezTo>
                    <a:pt x="51734" y="385444"/>
                    <a:pt x="24620" y="380378"/>
                    <a:pt x="11547" y="379074"/>
                  </a:cubicBezTo>
                  <a:cubicBezTo>
                    <a:pt x="8036" y="378735"/>
                    <a:pt x="4817" y="376972"/>
                    <a:pt x="2642" y="374195"/>
                  </a:cubicBezTo>
                  <a:cubicBezTo>
                    <a:pt x="418" y="371399"/>
                    <a:pt x="-563" y="367814"/>
                    <a:pt x="-74" y="364276"/>
                  </a:cubicBezTo>
                  <a:lnTo>
                    <a:pt x="37656" y="84164"/>
                  </a:lnTo>
                  <a:cubicBezTo>
                    <a:pt x="42073" y="50844"/>
                    <a:pt x="63445" y="22194"/>
                    <a:pt x="94125" y="8467"/>
                  </a:cubicBezTo>
                  <a:cubicBezTo>
                    <a:pt x="123823" y="-5185"/>
                    <a:pt x="158475" y="-2469"/>
                    <a:pt x="185683" y="15643"/>
                  </a:cubicBezTo>
                  <a:cubicBezTo>
                    <a:pt x="186976" y="16503"/>
                    <a:pt x="188245" y="17382"/>
                    <a:pt x="189490" y="18278"/>
                  </a:cubicBezTo>
                  <a:cubicBezTo>
                    <a:pt x="221000" y="41366"/>
                    <a:pt x="235537" y="81137"/>
                    <a:pt x="226341" y="119103"/>
                  </a:cubicBezTo>
                  <a:cubicBezTo>
                    <a:pt x="203205" y="213751"/>
                    <a:pt x="195257" y="368918"/>
                    <a:pt x="193899" y="399063"/>
                  </a:cubicBezTo>
                  <a:cubicBezTo>
                    <a:pt x="193681" y="404317"/>
                    <a:pt x="190324" y="408925"/>
                    <a:pt x="185389" y="410743"/>
                  </a:cubicBezTo>
                  <a:cubicBezTo>
                    <a:pt x="171154" y="415916"/>
                    <a:pt x="156132" y="418590"/>
                    <a:pt x="140987" y="418648"/>
                  </a:cubicBezTo>
                  <a:cubicBezTo>
                    <a:pt x="121910" y="418764"/>
                    <a:pt x="103124" y="413969"/>
                    <a:pt x="86437" y="404725"/>
                  </a:cubicBezTo>
                  <a:close/>
                </a:path>
              </a:pathLst>
            </a:custGeom>
            <a:solidFill>
              <a:srgbClr val="3F3D56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E6903067-DC01-F489-5F95-C2874D43D724}"/>
                </a:ext>
              </a:extLst>
            </p:cNvPr>
            <p:cNvSpPr/>
            <p:nvPr/>
          </p:nvSpPr>
          <p:spPr>
            <a:xfrm>
              <a:off x="2736757" y="5200291"/>
              <a:ext cx="93340" cy="140596"/>
            </a:xfrm>
            <a:custGeom>
              <a:avLst/>
              <a:gdLst>
                <a:gd name="connsiteX0" fmla="*/ 10248 w 93340"/>
                <a:gd name="connsiteY0" fmla="*/ 137964 h 140596"/>
                <a:gd name="connsiteX1" fmla="*/ 4828 w 93340"/>
                <a:gd name="connsiteY1" fmla="*/ 128046 h 140596"/>
                <a:gd name="connsiteX2" fmla="*/ -141 w 93340"/>
                <a:gd name="connsiteY2" fmla="*/ 38003 h 140596"/>
                <a:gd name="connsiteX3" fmla="*/ 33973 w 93340"/>
                <a:gd name="connsiteY3" fmla="*/ -90 h 140596"/>
                <a:gd name="connsiteX4" fmla="*/ 70860 w 93340"/>
                <a:gd name="connsiteY4" fmla="*/ 26551 h 140596"/>
                <a:gd name="connsiteX5" fmla="*/ 92687 w 93340"/>
                <a:gd name="connsiteY5" fmla="*/ 107055 h 140596"/>
                <a:gd name="connsiteX6" fmla="*/ 83455 w 93340"/>
                <a:gd name="connsiteY6" fmla="*/ 123155 h 140596"/>
                <a:gd name="connsiteX7" fmla="*/ 21365 w 93340"/>
                <a:gd name="connsiteY7" fmla="*/ 139989 h 140596"/>
                <a:gd name="connsiteX8" fmla="*/ 10248 w 93340"/>
                <a:gd name="connsiteY8" fmla="*/ 137964 h 1405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3340" h="140596">
                  <a:moveTo>
                    <a:pt x="10248" y="137964"/>
                  </a:moveTo>
                  <a:cubicBezTo>
                    <a:pt x="7032" y="135650"/>
                    <a:pt x="5038" y="132003"/>
                    <a:pt x="4828" y="128046"/>
                  </a:cubicBezTo>
                  <a:lnTo>
                    <a:pt x="-141" y="38003"/>
                  </a:lnTo>
                  <a:cubicBezTo>
                    <a:pt x="-1240" y="18064"/>
                    <a:pt x="14033" y="1009"/>
                    <a:pt x="33973" y="-90"/>
                  </a:cubicBezTo>
                  <a:cubicBezTo>
                    <a:pt x="51015" y="-1029"/>
                    <a:pt x="66393" y="10077"/>
                    <a:pt x="70860" y="26551"/>
                  </a:cubicBezTo>
                  <a:lnTo>
                    <a:pt x="92687" y="107055"/>
                  </a:lnTo>
                  <a:cubicBezTo>
                    <a:pt x="94575" y="114049"/>
                    <a:pt x="90445" y="121251"/>
                    <a:pt x="83455" y="123155"/>
                  </a:cubicBezTo>
                  <a:lnTo>
                    <a:pt x="21365" y="139989"/>
                  </a:lnTo>
                  <a:cubicBezTo>
                    <a:pt x="17544" y="141033"/>
                    <a:pt x="13456" y="140288"/>
                    <a:pt x="10248" y="137964"/>
                  </a:cubicBezTo>
                  <a:close/>
                </a:path>
              </a:pathLst>
            </a:custGeom>
            <a:solidFill>
              <a:srgbClr val="3F3D56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13D182ED-1D85-3303-282D-F323711A61BF}"/>
                </a:ext>
              </a:extLst>
            </p:cNvPr>
            <p:cNvSpPr/>
            <p:nvPr/>
          </p:nvSpPr>
          <p:spPr>
            <a:xfrm>
              <a:off x="2617576" y="4981146"/>
              <a:ext cx="143253" cy="143253"/>
            </a:xfrm>
            <a:custGeom>
              <a:avLst/>
              <a:gdLst>
                <a:gd name="connsiteX0" fmla="*/ 143254 w 143253"/>
                <a:gd name="connsiteY0" fmla="*/ 71627 h 143253"/>
                <a:gd name="connsiteX1" fmla="*/ 71627 w 143253"/>
                <a:gd name="connsiteY1" fmla="*/ 143254 h 143253"/>
                <a:gd name="connsiteX2" fmla="*/ 0 w 143253"/>
                <a:gd name="connsiteY2" fmla="*/ 71627 h 143253"/>
                <a:gd name="connsiteX3" fmla="*/ 71627 w 143253"/>
                <a:gd name="connsiteY3" fmla="*/ 0 h 143253"/>
                <a:gd name="connsiteX4" fmla="*/ 143254 w 143253"/>
                <a:gd name="connsiteY4" fmla="*/ 71627 h 1432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3253" h="143253">
                  <a:moveTo>
                    <a:pt x="143254" y="71627"/>
                  </a:moveTo>
                  <a:cubicBezTo>
                    <a:pt x="143254" y="111185"/>
                    <a:pt x="111185" y="143254"/>
                    <a:pt x="71627" y="143254"/>
                  </a:cubicBezTo>
                  <a:cubicBezTo>
                    <a:pt x="32068" y="143254"/>
                    <a:pt x="0" y="111185"/>
                    <a:pt x="0" y="71627"/>
                  </a:cubicBezTo>
                  <a:cubicBezTo>
                    <a:pt x="0" y="32068"/>
                    <a:pt x="32068" y="0"/>
                    <a:pt x="71627" y="0"/>
                  </a:cubicBezTo>
                  <a:cubicBezTo>
                    <a:pt x="111185" y="0"/>
                    <a:pt x="143254" y="32068"/>
                    <a:pt x="143254" y="71627"/>
                  </a:cubicBezTo>
                  <a:close/>
                </a:path>
              </a:pathLst>
            </a:custGeom>
            <a:solidFill>
              <a:srgbClr val="A0616A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A65DA9A5-5EBB-D5BB-CA27-584341FF4F8D}"/>
                </a:ext>
              </a:extLst>
            </p:cNvPr>
            <p:cNvSpPr/>
            <p:nvPr/>
          </p:nvSpPr>
          <p:spPr>
            <a:xfrm>
              <a:off x="2369226" y="5169873"/>
              <a:ext cx="249301" cy="172074"/>
            </a:xfrm>
            <a:custGeom>
              <a:avLst/>
              <a:gdLst>
                <a:gd name="connsiteX0" fmla="*/ 60219 w 249301"/>
                <a:gd name="connsiteY0" fmla="*/ 23479 h 172074"/>
                <a:gd name="connsiteX1" fmla="*/ 60917 w 249301"/>
                <a:gd name="connsiteY1" fmla="*/ 28262 h 172074"/>
                <a:gd name="connsiteX2" fmla="*/ 186193 w 249301"/>
                <a:gd name="connsiteY2" fmla="*/ 100533 h 172074"/>
                <a:gd name="connsiteX3" fmla="*/ 216643 w 249301"/>
                <a:gd name="connsiteY3" fmla="*/ 83004 h 172074"/>
                <a:gd name="connsiteX4" fmla="*/ 249105 w 249301"/>
                <a:gd name="connsiteY4" fmla="*/ 125501 h 172074"/>
                <a:gd name="connsiteX5" fmla="*/ 183963 w 249301"/>
                <a:gd name="connsiteY5" fmla="*/ 171930 h 172074"/>
                <a:gd name="connsiteX6" fmla="*/ 41042 w 249301"/>
                <a:gd name="connsiteY6" fmla="*/ 59178 h 172074"/>
                <a:gd name="connsiteX7" fmla="*/ 1714 w 249301"/>
                <a:gd name="connsiteY7" fmla="*/ 41094 h 172074"/>
                <a:gd name="connsiteX8" fmla="*/ 19797 w 249301"/>
                <a:gd name="connsiteY8" fmla="*/ 1766 h 172074"/>
                <a:gd name="connsiteX9" fmla="*/ 59126 w 249301"/>
                <a:gd name="connsiteY9" fmla="*/ 19849 h 172074"/>
                <a:gd name="connsiteX10" fmla="*/ 60219 w 249301"/>
                <a:gd name="connsiteY10" fmla="*/ 23479 h 172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1" h="172074">
                  <a:moveTo>
                    <a:pt x="60219" y="23479"/>
                  </a:moveTo>
                  <a:cubicBezTo>
                    <a:pt x="60577" y="25053"/>
                    <a:pt x="60811" y="26652"/>
                    <a:pt x="60917" y="28262"/>
                  </a:cubicBezTo>
                  <a:lnTo>
                    <a:pt x="186193" y="100533"/>
                  </a:lnTo>
                  <a:lnTo>
                    <a:pt x="216643" y="83004"/>
                  </a:lnTo>
                  <a:lnTo>
                    <a:pt x="249105" y="125501"/>
                  </a:lnTo>
                  <a:lnTo>
                    <a:pt x="183963" y="171930"/>
                  </a:lnTo>
                  <a:lnTo>
                    <a:pt x="41042" y="59178"/>
                  </a:lnTo>
                  <a:cubicBezTo>
                    <a:pt x="25188" y="65045"/>
                    <a:pt x="7580" y="56948"/>
                    <a:pt x="1714" y="41094"/>
                  </a:cubicBezTo>
                  <a:cubicBezTo>
                    <a:pt x="-4153" y="25240"/>
                    <a:pt x="3943" y="7632"/>
                    <a:pt x="19797" y="1766"/>
                  </a:cubicBezTo>
                  <a:cubicBezTo>
                    <a:pt x="35652" y="-4101"/>
                    <a:pt x="53260" y="3995"/>
                    <a:pt x="59126" y="19849"/>
                  </a:cubicBezTo>
                  <a:cubicBezTo>
                    <a:pt x="59565" y="21036"/>
                    <a:pt x="59930" y="22248"/>
                    <a:pt x="60219" y="23479"/>
                  </a:cubicBezTo>
                  <a:close/>
                </a:path>
              </a:pathLst>
            </a:custGeom>
            <a:solidFill>
              <a:srgbClr val="A0616A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899AD721-E82B-1AA9-D3D9-9562982CDADD}"/>
                </a:ext>
              </a:extLst>
            </p:cNvPr>
            <p:cNvSpPr/>
            <p:nvPr/>
          </p:nvSpPr>
          <p:spPr>
            <a:xfrm>
              <a:off x="2560016" y="5179385"/>
              <a:ext cx="129333" cy="131784"/>
            </a:xfrm>
            <a:custGeom>
              <a:avLst/>
              <a:gdLst>
                <a:gd name="connsiteX0" fmla="*/ -122 w 129333"/>
                <a:gd name="connsiteY0" fmla="*/ 84876 h 131784"/>
                <a:gd name="connsiteX1" fmla="*/ 3649 w 129333"/>
                <a:gd name="connsiteY1" fmla="*/ 74221 h 131784"/>
                <a:gd name="connsiteX2" fmla="*/ 67409 w 129333"/>
                <a:gd name="connsiteY2" fmla="*/ 10447 h 131784"/>
                <a:gd name="connsiteX3" fmla="*/ 118544 w 129333"/>
                <a:gd name="connsiteY3" fmla="*/ 10444 h 131784"/>
                <a:gd name="connsiteX4" fmla="*/ 123308 w 129333"/>
                <a:gd name="connsiteY4" fmla="*/ 55696 h 131784"/>
                <a:gd name="connsiteX5" fmla="*/ 77902 w 129333"/>
                <a:gd name="connsiteY5" fmla="*/ 125664 h 131784"/>
                <a:gd name="connsiteX6" fmla="*/ 59749 w 129333"/>
                <a:gd name="connsiteY6" fmla="*/ 129529 h 131784"/>
                <a:gd name="connsiteX7" fmla="*/ 5786 w 129333"/>
                <a:gd name="connsiteY7" fmla="*/ 94508 h 131784"/>
                <a:gd name="connsiteX8" fmla="*/ -122 w 129333"/>
                <a:gd name="connsiteY8" fmla="*/ 84876 h 131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9333" h="131784">
                  <a:moveTo>
                    <a:pt x="-122" y="84876"/>
                  </a:moveTo>
                  <a:cubicBezTo>
                    <a:pt x="-545" y="80936"/>
                    <a:pt x="842" y="77018"/>
                    <a:pt x="3649" y="74221"/>
                  </a:cubicBezTo>
                  <a:lnTo>
                    <a:pt x="67409" y="10447"/>
                  </a:lnTo>
                  <a:cubicBezTo>
                    <a:pt x="81528" y="-3675"/>
                    <a:pt x="104422" y="-3676"/>
                    <a:pt x="118544" y="10444"/>
                  </a:cubicBezTo>
                  <a:cubicBezTo>
                    <a:pt x="130614" y="22513"/>
                    <a:pt x="132600" y="41378"/>
                    <a:pt x="123308" y="55696"/>
                  </a:cubicBezTo>
                  <a:lnTo>
                    <a:pt x="77902" y="125664"/>
                  </a:lnTo>
                  <a:cubicBezTo>
                    <a:pt x="73951" y="131737"/>
                    <a:pt x="65831" y="133465"/>
                    <a:pt x="59749" y="129529"/>
                  </a:cubicBezTo>
                  <a:lnTo>
                    <a:pt x="5786" y="94508"/>
                  </a:lnTo>
                  <a:cubicBezTo>
                    <a:pt x="2459" y="92358"/>
                    <a:pt x="286" y="88816"/>
                    <a:pt x="-122" y="84876"/>
                  </a:cubicBezTo>
                  <a:close/>
                </a:path>
              </a:pathLst>
            </a:custGeom>
            <a:solidFill>
              <a:srgbClr val="3F3D56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05FE150A-EBF0-9F97-98BA-99C16469D26C}"/>
                </a:ext>
              </a:extLst>
            </p:cNvPr>
            <p:cNvSpPr/>
            <p:nvPr/>
          </p:nvSpPr>
          <p:spPr>
            <a:xfrm>
              <a:off x="2606699" y="4949448"/>
              <a:ext cx="167406" cy="167331"/>
            </a:xfrm>
            <a:custGeom>
              <a:avLst/>
              <a:gdLst>
                <a:gd name="connsiteX0" fmla="*/ 132993 w 167406"/>
                <a:gd name="connsiteY0" fmla="*/ 159847 h 167331"/>
                <a:gd name="connsiteX1" fmla="*/ 93074 w 167406"/>
                <a:gd name="connsiteY1" fmla="*/ 146995 h 167331"/>
                <a:gd name="connsiteX2" fmla="*/ 93104 w 167406"/>
                <a:gd name="connsiteY2" fmla="*/ 142458 h 167331"/>
                <a:gd name="connsiteX3" fmla="*/ 97787 w 167406"/>
                <a:gd name="connsiteY3" fmla="*/ 116930 h 167331"/>
                <a:gd name="connsiteX4" fmla="*/ 95337 w 167406"/>
                <a:gd name="connsiteY4" fmla="*/ 110663 h 167331"/>
                <a:gd name="connsiteX5" fmla="*/ 49644 w 167406"/>
                <a:gd name="connsiteY5" fmla="*/ 104133 h 167331"/>
                <a:gd name="connsiteX6" fmla="*/ 45997 w 167406"/>
                <a:gd name="connsiteY6" fmla="*/ 74910 h 167331"/>
                <a:gd name="connsiteX7" fmla="*/ 9678 w 167406"/>
                <a:gd name="connsiteY7" fmla="*/ 62600 h 167331"/>
                <a:gd name="connsiteX8" fmla="*/ 6042 w 167406"/>
                <a:gd name="connsiteY8" fmla="*/ 23660 h 167331"/>
                <a:gd name="connsiteX9" fmla="*/ 52479 w 167406"/>
                <a:gd name="connsiteY9" fmla="*/ 19 h 167331"/>
                <a:gd name="connsiteX10" fmla="*/ 104949 w 167406"/>
                <a:gd name="connsiteY10" fmla="*/ 10259 h 167331"/>
                <a:gd name="connsiteX11" fmla="*/ 154528 w 167406"/>
                <a:gd name="connsiteY11" fmla="*/ 44635 h 167331"/>
                <a:gd name="connsiteX12" fmla="*/ 163012 w 167406"/>
                <a:gd name="connsiteY12" fmla="*/ 116089 h 167331"/>
                <a:gd name="connsiteX13" fmla="*/ 132993 w 167406"/>
                <a:gd name="connsiteY13" fmla="*/ 159847 h 167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67406" h="167331">
                  <a:moveTo>
                    <a:pt x="132993" y="159847"/>
                  </a:moveTo>
                  <a:cubicBezTo>
                    <a:pt x="119631" y="174081"/>
                    <a:pt x="94816" y="166440"/>
                    <a:pt x="93074" y="146995"/>
                  </a:cubicBezTo>
                  <a:cubicBezTo>
                    <a:pt x="92938" y="145485"/>
                    <a:pt x="92948" y="143966"/>
                    <a:pt x="93104" y="142458"/>
                  </a:cubicBezTo>
                  <a:cubicBezTo>
                    <a:pt x="94003" y="133845"/>
                    <a:pt x="98979" y="126025"/>
                    <a:pt x="97787" y="116930"/>
                  </a:cubicBezTo>
                  <a:cubicBezTo>
                    <a:pt x="97517" y="114666"/>
                    <a:pt x="96674" y="112509"/>
                    <a:pt x="95337" y="110663"/>
                  </a:cubicBezTo>
                  <a:cubicBezTo>
                    <a:pt x="84689" y="96404"/>
                    <a:pt x="59694" y="117041"/>
                    <a:pt x="49644" y="104133"/>
                  </a:cubicBezTo>
                  <a:cubicBezTo>
                    <a:pt x="43482" y="96218"/>
                    <a:pt x="50726" y="83756"/>
                    <a:pt x="45997" y="74910"/>
                  </a:cubicBezTo>
                  <a:cubicBezTo>
                    <a:pt x="39756" y="63235"/>
                    <a:pt x="21270" y="68994"/>
                    <a:pt x="9678" y="62600"/>
                  </a:cubicBezTo>
                  <a:cubicBezTo>
                    <a:pt x="-3220" y="55486"/>
                    <a:pt x="-2449" y="35697"/>
                    <a:pt x="6042" y="23660"/>
                  </a:cubicBezTo>
                  <a:cubicBezTo>
                    <a:pt x="16396" y="8980"/>
                    <a:pt x="34550" y="1148"/>
                    <a:pt x="52479" y="19"/>
                  </a:cubicBezTo>
                  <a:cubicBezTo>
                    <a:pt x="70407" y="-1110"/>
                    <a:pt x="88212" y="3736"/>
                    <a:pt x="104949" y="10259"/>
                  </a:cubicBezTo>
                  <a:cubicBezTo>
                    <a:pt x="123967" y="17670"/>
                    <a:pt x="142825" y="27913"/>
                    <a:pt x="154528" y="44635"/>
                  </a:cubicBezTo>
                  <a:cubicBezTo>
                    <a:pt x="168760" y="64971"/>
                    <a:pt x="170130" y="92310"/>
                    <a:pt x="163012" y="116089"/>
                  </a:cubicBezTo>
                  <a:cubicBezTo>
                    <a:pt x="158682" y="130554"/>
                    <a:pt x="143905" y="148224"/>
                    <a:pt x="132993" y="159847"/>
                  </a:cubicBezTo>
                  <a:close/>
                </a:path>
              </a:pathLst>
            </a:custGeom>
            <a:solidFill>
              <a:srgbClr val="2F2E41"/>
            </a:solidFill>
            <a:ln w="2907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4619024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5F5E6377-EA28-4A08-AA95-11F96B5C7F48}"/>
              </a:ext>
            </a:extLst>
          </p:cNvPr>
          <p:cNvGrpSpPr/>
          <p:nvPr/>
        </p:nvGrpSpPr>
        <p:grpSpPr>
          <a:xfrm>
            <a:off x="5783108" y="0"/>
            <a:ext cx="6302195" cy="6466897"/>
            <a:chOff x="1525071" y="1508651"/>
            <a:chExt cx="3506874" cy="3598523"/>
          </a:xfrm>
        </p:grpSpPr>
        <p:pic>
          <p:nvPicPr>
            <p:cNvPr id="13" name="Graphic 12">
              <a:extLst>
                <a:ext uri="{FF2B5EF4-FFF2-40B4-BE49-F238E27FC236}">
                  <a16:creationId xmlns:a16="http://schemas.microsoft.com/office/drawing/2014/main" id="{AA7B8EB1-94E6-4694-BE11-F217E61F394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525071" y="2927997"/>
              <a:ext cx="2512106" cy="2179177"/>
            </a:xfrm>
            <a:prstGeom prst="rect">
              <a:avLst/>
            </a:prstGeom>
          </p:spPr>
        </p:pic>
        <p:pic>
          <p:nvPicPr>
            <p:cNvPr id="14" name="Graphic 13">
              <a:extLst>
                <a:ext uri="{FF2B5EF4-FFF2-40B4-BE49-F238E27FC236}">
                  <a16:creationId xmlns:a16="http://schemas.microsoft.com/office/drawing/2014/main" id="{7C4315E5-80D4-4106-AE4E-832E1D5CB3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2947458" y="1974801"/>
              <a:ext cx="1676368" cy="1454199"/>
            </a:xfrm>
            <a:prstGeom prst="rect">
              <a:avLst/>
            </a:prstGeom>
          </p:spPr>
        </p:pic>
        <p:pic>
          <p:nvPicPr>
            <p:cNvPr id="23" name="Graphic 22">
              <a:extLst>
                <a:ext uri="{FF2B5EF4-FFF2-40B4-BE49-F238E27FC236}">
                  <a16:creationId xmlns:a16="http://schemas.microsoft.com/office/drawing/2014/main" id="{BA14C066-0DCC-4A22-8F3C-0B0CE258F4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2104715" y="1974801"/>
              <a:ext cx="784656" cy="680666"/>
            </a:xfrm>
            <a:prstGeom prst="rect">
              <a:avLst/>
            </a:prstGeom>
          </p:spPr>
        </p:pic>
        <p:pic>
          <p:nvPicPr>
            <p:cNvPr id="24" name="Graphic 23">
              <a:extLst>
                <a:ext uri="{FF2B5EF4-FFF2-40B4-BE49-F238E27FC236}">
                  <a16:creationId xmlns:a16="http://schemas.microsoft.com/office/drawing/2014/main" id="{38D6D477-EE00-4E93-AC15-0CBCBC36547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4317307" y="1508651"/>
              <a:ext cx="714638" cy="619927"/>
            </a:xfrm>
            <a:prstGeom prst="rect">
              <a:avLst/>
            </a:prstGeom>
          </p:spPr>
        </p:pic>
        <p:pic>
          <p:nvPicPr>
            <p:cNvPr id="25" name="Graphic 24">
              <a:extLst>
                <a:ext uri="{FF2B5EF4-FFF2-40B4-BE49-F238E27FC236}">
                  <a16:creationId xmlns:a16="http://schemas.microsoft.com/office/drawing/2014/main" id="{76D7FDDA-D38F-4EA7-827F-8FB3328F805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3910394" y="4140877"/>
              <a:ext cx="784656" cy="680666"/>
            </a:xfrm>
            <a:prstGeom prst="rect">
              <a:avLst/>
            </a:prstGeom>
          </p:spPr>
        </p:pic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230E1A75-7C1E-481D-BFA3-96349382370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97" y="1106537"/>
            <a:ext cx="8659091" cy="491374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9E45D78-EDFF-DCCC-6374-6700813CB65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76187" y="1375192"/>
            <a:ext cx="6529383" cy="3874384"/>
          </a:xfrm>
          <a:prstGeom prst="rect">
            <a:avLst/>
          </a:prstGeom>
        </p:spPr>
      </p:pic>
      <p:grpSp>
        <p:nvGrpSpPr>
          <p:cNvPr id="10" name="Graphic 75">
            <a:extLst>
              <a:ext uri="{FF2B5EF4-FFF2-40B4-BE49-F238E27FC236}">
                <a16:creationId xmlns:a16="http://schemas.microsoft.com/office/drawing/2014/main" id="{77729726-7B2D-5FC7-F962-366D161A597E}"/>
              </a:ext>
            </a:extLst>
          </p:cNvPr>
          <p:cNvGrpSpPr/>
          <p:nvPr/>
        </p:nvGrpSpPr>
        <p:grpSpPr>
          <a:xfrm>
            <a:off x="8590942" y="1084529"/>
            <a:ext cx="2509264" cy="2119714"/>
            <a:chOff x="2690813" y="3722152"/>
            <a:chExt cx="3058162" cy="2583398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67BE1F0E-A784-3418-0C06-0A843514605E}"/>
                </a:ext>
              </a:extLst>
            </p:cNvPr>
            <p:cNvSpPr/>
            <p:nvPr/>
          </p:nvSpPr>
          <p:spPr>
            <a:xfrm>
              <a:off x="4651013" y="4606324"/>
              <a:ext cx="1068134" cy="42300"/>
            </a:xfrm>
            <a:custGeom>
              <a:avLst/>
              <a:gdLst>
                <a:gd name="connsiteX0" fmla="*/ 1057797 w 1068134"/>
                <a:gd name="connsiteY0" fmla="*/ -148 h 42300"/>
                <a:gd name="connsiteX1" fmla="*/ 1067892 w 1068134"/>
                <a:gd name="connsiteY1" fmla="*/ 42153 h 42300"/>
                <a:gd name="connsiteX2" fmla="*/ -242 w 1068134"/>
                <a:gd name="connsiteY2" fmla="*/ 42153 h 42300"/>
                <a:gd name="connsiteX3" fmla="*/ -242 w 1068134"/>
                <a:gd name="connsiteY3" fmla="*/ -148 h 42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8134" h="42300">
                  <a:moveTo>
                    <a:pt x="1057797" y="-148"/>
                  </a:moveTo>
                  <a:cubicBezTo>
                    <a:pt x="1061389" y="13881"/>
                    <a:pt x="1064754" y="27981"/>
                    <a:pt x="1067892" y="42153"/>
                  </a:cubicBezTo>
                  <a:lnTo>
                    <a:pt x="-242" y="42153"/>
                  </a:lnTo>
                  <a:lnTo>
                    <a:pt x="-242" y="-148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97169A71-EAA5-D0EA-8D82-BB3075162BEF}"/>
                </a:ext>
              </a:extLst>
            </p:cNvPr>
            <p:cNvSpPr/>
            <p:nvPr/>
          </p:nvSpPr>
          <p:spPr>
            <a:xfrm>
              <a:off x="5589206" y="4303074"/>
              <a:ext cx="92300" cy="314798"/>
            </a:xfrm>
            <a:custGeom>
              <a:avLst/>
              <a:gdLst>
                <a:gd name="connsiteX0" fmla="*/ 85557 w 92300"/>
                <a:gd name="connsiteY0" fmla="*/ 191597 h 314798"/>
                <a:gd name="connsiteX1" fmla="*/ 25506 w 92300"/>
                <a:gd name="connsiteY1" fmla="*/ 49339 h 314798"/>
                <a:gd name="connsiteX2" fmla="*/ 3650 w 92300"/>
                <a:gd name="connsiteY2" fmla="*/ 7038 h 314798"/>
                <a:gd name="connsiteX3" fmla="*/ -242 w 92300"/>
                <a:gd name="connsiteY3" fmla="*/ -148 h 314798"/>
                <a:gd name="connsiteX4" fmla="*/ -242 w 92300"/>
                <a:gd name="connsiteY4" fmla="*/ 314650 h 314798"/>
                <a:gd name="connsiteX5" fmla="*/ 92059 w 92300"/>
                <a:gd name="connsiteY5" fmla="*/ 314650 h 314798"/>
                <a:gd name="connsiteX6" fmla="*/ 92059 w 92300"/>
                <a:gd name="connsiteY6" fmla="*/ 210331 h 3147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2300" h="314798">
                  <a:moveTo>
                    <a:pt x="85557" y="191597"/>
                  </a:moveTo>
                  <a:cubicBezTo>
                    <a:pt x="68361" y="143036"/>
                    <a:pt x="48309" y="95533"/>
                    <a:pt x="25506" y="49339"/>
                  </a:cubicBezTo>
                  <a:cubicBezTo>
                    <a:pt x="18492" y="35096"/>
                    <a:pt x="11206" y="20996"/>
                    <a:pt x="3650" y="7038"/>
                  </a:cubicBezTo>
                  <a:cubicBezTo>
                    <a:pt x="2409" y="4643"/>
                    <a:pt x="1084" y="2247"/>
                    <a:pt x="-242" y="-148"/>
                  </a:cubicBezTo>
                  <a:lnTo>
                    <a:pt x="-242" y="314650"/>
                  </a:lnTo>
                  <a:lnTo>
                    <a:pt x="92059" y="314650"/>
                  </a:lnTo>
                  <a:lnTo>
                    <a:pt x="92059" y="210331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B711630-9A3A-5B9C-82E7-DBBB669A52BF}"/>
                </a:ext>
              </a:extLst>
            </p:cNvPr>
            <p:cNvSpPr/>
            <p:nvPr/>
          </p:nvSpPr>
          <p:spPr>
            <a:xfrm>
              <a:off x="5589206" y="4310259"/>
              <a:ext cx="25748" cy="42300"/>
            </a:xfrm>
            <a:custGeom>
              <a:avLst/>
              <a:gdLst>
                <a:gd name="connsiteX0" fmla="*/ 25506 w 25748"/>
                <a:gd name="connsiteY0" fmla="*/ 42153 h 42300"/>
                <a:gd name="connsiteX1" fmla="*/ -242 w 25748"/>
                <a:gd name="connsiteY1" fmla="*/ 42153 h 42300"/>
                <a:gd name="connsiteX2" fmla="*/ -242 w 25748"/>
                <a:gd name="connsiteY2" fmla="*/ -148 h 42300"/>
                <a:gd name="connsiteX3" fmla="*/ 3651 w 25748"/>
                <a:gd name="connsiteY3" fmla="*/ -148 h 42300"/>
                <a:gd name="connsiteX4" fmla="*/ 25506 w 25748"/>
                <a:gd name="connsiteY4" fmla="*/ 42153 h 42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748" h="42300">
                  <a:moveTo>
                    <a:pt x="25506" y="42153"/>
                  </a:moveTo>
                  <a:lnTo>
                    <a:pt x="-242" y="42153"/>
                  </a:lnTo>
                  <a:lnTo>
                    <a:pt x="-242" y="-148"/>
                  </a:lnTo>
                  <a:lnTo>
                    <a:pt x="3651" y="-148"/>
                  </a:lnTo>
                  <a:cubicBezTo>
                    <a:pt x="11221" y="13796"/>
                    <a:pt x="18506" y="27896"/>
                    <a:pt x="25506" y="42153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D2B46BB-8695-6E5B-300E-0D00725E5A30}"/>
                </a:ext>
              </a:extLst>
            </p:cNvPr>
            <p:cNvSpPr/>
            <p:nvPr/>
          </p:nvSpPr>
          <p:spPr>
            <a:xfrm>
              <a:off x="5589206" y="4494818"/>
              <a:ext cx="92300" cy="42301"/>
            </a:xfrm>
            <a:custGeom>
              <a:avLst/>
              <a:gdLst>
                <a:gd name="connsiteX0" fmla="*/ 85800 w 92300"/>
                <a:gd name="connsiteY0" fmla="*/ 0 h 42301"/>
                <a:gd name="connsiteX1" fmla="*/ 0 w 92300"/>
                <a:gd name="connsiteY1" fmla="*/ 0 h 42301"/>
                <a:gd name="connsiteX2" fmla="*/ 0 w 92300"/>
                <a:gd name="connsiteY2" fmla="*/ 42301 h 42301"/>
                <a:gd name="connsiteX3" fmla="*/ 92301 w 92300"/>
                <a:gd name="connsiteY3" fmla="*/ 42301 h 42301"/>
                <a:gd name="connsiteX4" fmla="*/ 92301 w 92300"/>
                <a:gd name="connsiteY4" fmla="*/ 18734 h 42301"/>
                <a:gd name="connsiteX5" fmla="*/ 85800 w 92300"/>
                <a:gd name="connsiteY5" fmla="*/ 0 h 423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300" h="42301">
                  <a:moveTo>
                    <a:pt x="85800" y="0"/>
                  </a:moveTo>
                  <a:lnTo>
                    <a:pt x="0" y="0"/>
                  </a:lnTo>
                  <a:lnTo>
                    <a:pt x="0" y="42301"/>
                  </a:lnTo>
                  <a:lnTo>
                    <a:pt x="92301" y="42301"/>
                  </a:lnTo>
                  <a:lnTo>
                    <a:pt x="92301" y="18734"/>
                  </a:lnTo>
                  <a:lnTo>
                    <a:pt x="85800" y="0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92CC357-FE47-5E39-228B-DCC5B937612A}"/>
                </a:ext>
              </a:extLst>
            </p:cNvPr>
            <p:cNvSpPr/>
            <p:nvPr/>
          </p:nvSpPr>
          <p:spPr>
            <a:xfrm>
              <a:off x="5446942" y="4252591"/>
              <a:ext cx="92282" cy="365286"/>
            </a:xfrm>
            <a:custGeom>
              <a:avLst/>
              <a:gdLst>
                <a:gd name="connsiteX0" fmla="*/ 0 w 92282"/>
                <a:gd name="connsiteY0" fmla="*/ 0 h 365286"/>
                <a:gd name="connsiteX1" fmla="*/ 92283 w 92282"/>
                <a:gd name="connsiteY1" fmla="*/ 0 h 365286"/>
                <a:gd name="connsiteX2" fmla="*/ 92283 w 92282"/>
                <a:gd name="connsiteY2" fmla="*/ 365286 h 365286"/>
                <a:gd name="connsiteX3" fmla="*/ 0 w 92282"/>
                <a:gd name="connsiteY3" fmla="*/ 365286 h 365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365286">
                  <a:moveTo>
                    <a:pt x="0" y="0"/>
                  </a:moveTo>
                  <a:lnTo>
                    <a:pt x="92283" y="0"/>
                  </a:lnTo>
                  <a:lnTo>
                    <a:pt x="92283" y="365286"/>
                  </a:lnTo>
                  <a:lnTo>
                    <a:pt x="0" y="365286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3970BA4F-2364-B15F-3240-718F4EC0239F}"/>
                </a:ext>
              </a:extLst>
            </p:cNvPr>
            <p:cNvSpPr/>
            <p:nvPr/>
          </p:nvSpPr>
          <p:spPr>
            <a:xfrm>
              <a:off x="5446942" y="4310267"/>
              <a:ext cx="92282" cy="42296"/>
            </a:xfrm>
            <a:custGeom>
              <a:avLst/>
              <a:gdLst>
                <a:gd name="connsiteX0" fmla="*/ 0 w 92282"/>
                <a:gd name="connsiteY0" fmla="*/ 0 h 42296"/>
                <a:gd name="connsiteX1" fmla="*/ 92283 w 92282"/>
                <a:gd name="connsiteY1" fmla="*/ 0 h 42296"/>
                <a:gd name="connsiteX2" fmla="*/ 92283 w 92282"/>
                <a:gd name="connsiteY2" fmla="*/ 42296 h 42296"/>
                <a:gd name="connsiteX3" fmla="*/ 0 w 92282"/>
                <a:gd name="connsiteY3" fmla="*/ 42296 h 4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42296">
                  <a:moveTo>
                    <a:pt x="0" y="0"/>
                  </a:moveTo>
                  <a:lnTo>
                    <a:pt x="92283" y="0"/>
                  </a:lnTo>
                  <a:lnTo>
                    <a:pt x="92283" y="42296"/>
                  </a:lnTo>
                  <a:lnTo>
                    <a:pt x="0" y="42296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37A2BF0-878F-5112-5542-EE223893D965}"/>
                </a:ext>
              </a:extLst>
            </p:cNvPr>
            <p:cNvSpPr/>
            <p:nvPr/>
          </p:nvSpPr>
          <p:spPr>
            <a:xfrm>
              <a:off x="5446942" y="4494833"/>
              <a:ext cx="92282" cy="42296"/>
            </a:xfrm>
            <a:custGeom>
              <a:avLst/>
              <a:gdLst>
                <a:gd name="connsiteX0" fmla="*/ 0 w 92282"/>
                <a:gd name="connsiteY0" fmla="*/ 0 h 42296"/>
                <a:gd name="connsiteX1" fmla="*/ 92283 w 92282"/>
                <a:gd name="connsiteY1" fmla="*/ 0 h 42296"/>
                <a:gd name="connsiteX2" fmla="*/ 92283 w 92282"/>
                <a:gd name="connsiteY2" fmla="*/ 42296 h 42296"/>
                <a:gd name="connsiteX3" fmla="*/ 0 w 92282"/>
                <a:gd name="connsiteY3" fmla="*/ 42296 h 4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42296">
                  <a:moveTo>
                    <a:pt x="0" y="0"/>
                  </a:moveTo>
                  <a:lnTo>
                    <a:pt x="92283" y="0"/>
                  </a:lnTo>
                  <a:lnTo>
                    <a:pt x="92283" y="42296"/>
                  </a:lnTo>
                  <a:lnTo>
                    <a:pt x="0" y="42296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9259FF5-1F93-7A4E-0C4C-BC9D324E6AF2}"/>
                </a:ext>
              </a:extLst>
            </p:cNvPr>
            <p:cNvSpPr/>
            <p:nvPr/>
          </p:nvSpPr>
          <p:spPr>
            <a:xfrm>
              <a:off x="4768079" y="4250465"/>
              <a:ext cx="369545" cy="369545"/>
            </a:xfrm>
            <a:custGeom>
              <a:avLst/>
              <a:gdLst>
                <a:gd name="connsiteX0" fmla="*/ 350056 w 369545"/>
                <a:gd name="connsiteY0" fmla="*/ -148 h 369545"/>
                <a:gd name="connsiteX1" fmla="*/ 19005 w 369545"/>
                <a:gd name="connsiteY1" fmla="*/ -148 h 369545"/>
                <a:gd name="connsiteX2" fmla="*/ -242 w 369545"/>
                <a:gd name="connsiteY2" fmla="*/ 19099 h 369545"/>
                <a:gd name="connsiteX3" fmla="*/ -242 w 369545"/>
                <a:gd name="connsiteY3" fmla="*/ 350151 h 369545"/>
                <a:gd name="connsiteX4" fmla="*/ 570 w 369545"/>
                <a:gd name="connsiteY4" fmla="*/ 355711 h 369545"/>
                <a:gd name="connsiteX5" fmla="*/ 19005 w 369545"/>
                <a:gd name="connsiteY5" fmla="*/ 369398 h 369545"/>
                <a:gd name="connsiteX6" fmla="*/ 350056 w 369545"/>
                <a:gd name="connsiteY6" fmla="*/ 369398 h 369545"/>
                <a:gd name="connsiteX7" fmla="*/ 368491 w 369545"/>
                <a:gd name="connsiteY7" fmla="*/ 355711 h 369545"/>
                <a:gd name="connsiteX8" fmla="*/ 369303 w 369545"/>
                <a:gd name="connsiteY8" fmla="*/ 350151 h 369545"/>
                <a:gd name="connsiteX9" fmla="*/ 369303 w 369545"/>
                <a:gd name="connsiteY9" fmla="*/ 19099 h 369545"/>
                <a:gd name="connsiteX10" fmla="*/ 350056 w 369545"/>
                <a:gd name="connsiteY10" fmla="*/ -148 h 36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369545" h="369545">
                  <a:moveTo>
                    <a:pt x="350056" y="-148"/>
                  </a:moveTo>
                  <a:lnTo>
                    <a:pt x="19005" y="-148"/>
                  </a:lnTo>
                  <a:cubicBezTo>
                    <a:pt x="8382" y="-132"/>
                    <a:pt x="-226" y="8476"/>
                    <a:pt x="-242" y="19099"/>
                  </a:cubicBezTo>
                  <a:lnTo>
                    <a:pt x="-242" y="350151"/>
                  </a:lnTo>
                  <a:cubicBezTo>
                    <a:pt x="-236" y="352033"/>
                    <a:pt x="38" y="353905"/>
                    <a:pt x="570" y="355711"/>
                  </a:cubicBezTo>
                  <a:cubicBezTo>
                    <a:pt x="3035" y="363832"/>
                    <a:pt x="10518" y="369387"/>
                    <a:pt x="19005" y="369398"/>
                  </a:cubicBezTo>
                  <a:lnTo>
                    <a:pt x="350056" y="369398"/>
                  </a:lnTo>
                  <a:cubicBezTo>
                    <a:pt x="358543" y="369388"/>
                    <a:pt x="366026" y="363832"/>
                    <a:pt x="368491" y="355711"/>
                  </a:cubicBezTo>
                  <a:cubicBezTo>
                    <a:pt x="369024" y="353905"/>
                    <a:pt x="369297" y="352033"/>
                    <a:pt x="369303" y="350151"/>
                  </a:cubicBezTo>
                  <a:lnTo>
                    <a:pt x="369303" y="19099"/>
                  </a:lnTo>
                  <a:cubicBezTo>
                    <a:pt x="369287" y="8476"/>
                    <a:pt x="360679" y="-132"/>
                    <a:pt x="350056" y="-148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94C9DFF8-1FE0-D7EA-50DE-59C0D3CE4E1B}"/>
                </a:ext>
              </a:extLst>
            </p:cNvPr>
            <p:cNvSpPr/>
            <p:nvPr/>
          </p:nvSpPr>
          <p:spPr>
            <a:xfrm>
              <a:off x="4791603" y="4273989"/>
              <a:ext cx="322496" cy="322497"/>
            </a:xfrm>
            <a:custGeom>
              <a:avLst/>
              <a:gdLst>
                <a:gd name="connsiteX0" fmla="*/ 303007 w 322496"/>
                <a:gd name="connsiteY0" fmla="*/ -148 h 322497"/>
                <a:gd name="connsiteX1" fmla="*/ 19005 w 322496"/>
                <a:gd name="connsiteY1" fmla="*/ -148 h 322497"/>
                <a:gd name="connsiteX2" fmla="*/ -242 w 322496"/>
                <a:gd name="connsiteY2" fmla="*/ 19099 h 322497"/>
                <a:gd name="connsiteX3" fmla="*/ -242 w 322496"/>
                <a:gd name="connsiteY3" fmla="*/ 303102 h 322497"/>
                <a:gd name="connsiteX4" fmla="*/ 19005 w 322496"/>
                <a:gd name="connsiteY4" fmla="*/ 322349 h 322497"/>
                <a:gd name="connsiteX5" fmla="*/ 303007 w 322496"/>
                <a:gd name="connsiteY5" fmla="*/ 322349 h 322497"/>
                <a:gd name="connsiteX6" fmla="*/ 322254 w 322496"/>
                <a:gd name="connsiteY6" fmla="*/ 303102 h 322497"/>
                <a:gd name="connsiteX7" fmla="*/ 322254 w 322496"/>
                <a:gd name="connsiteY7" fmla="*/ 19099 h 322497"/>
                <a:gd name="connsiteX8" fmla="*/ 303007 w 322496"/>
                <a:gd name="connsiteY8" fmla="*/ -148 h 322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22496" h="322497">
                  <a:moveTo>
                    <a:pt x="303007" y="-148"/>
                  </a:moveTo>
                  <a:lnTo>
                    <a:pt x="19005" y="-148"/>
                  </a:lnTo>
                  <a:cubicBezTo>
                    <a:pt x="8382" y="-132"/>
                    <a:pt x="-226" y="8476"/>
                    <a:pt x="-242" y="19099"/>
                  </a:cubicBezTo>
                  <a:lnTo>
                    <a:pt x="-242" y="303102"/>
                  </a:lnTo>
                  <a:cubicBezTo>
                    <a:pt x="-226" y="313725"/>
                    <a:pt x="8382" y="322333"/>
                    <a:pt x="19005" y="322349"/>
                  </a:cubicBezTo>
                  <a:lnTo>
                    <a:pt x="303007" y="322349"/>
                  </a:lnTo>
                  <a:cubicBezTo>
                    <a:pt x="313630" y="322333"/>
                    <a:pt x="322238" y="313725"/>
                    <a:pt x="322254" y="303102"/>
                  </a:cubicBezTo>
                  <a:lnTo>
                    <a:pt x="322254" y="19099"/>
                  </a:lnTo>
                  <a:cubicBezTo>
                    <a:pt x="322238" y="8476"/>
                    <a:pt x="313630" y="-132"/>
                    <a:pt x="303007" y="-148"/>
                  </a:cubicBezTo>
                  <a:close/>
                </a:path>
              </a:pathLst>
            </a:custGeom>
            <a:solidFill>
              <a:srgbClr val="FFFFFF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9B368E9-942A-0386-1954-BF46F5F619C6}"/>
                </a:ext>
              </a:extLst>
            </p:cNvPr>
            <p:cNvSpPr/>
            <p:nvPr/>
          </p:nvSpPr>
          <p:spPr>
            <a:xfrm>
              <a:off x="4841133" y="4323519"/>
              <a:ext cx="223439" cy="223438"/>
            </a:xfrm>
            <a:custGeom>
              <a:avLst/>
              <a:gdLst>
                <a:gd name="connsiteX0" fmla="*/ 203950 w 223439"/>
                <a:gd name="connsiteY0" fmla="*/ -148 h 223438"/>
                <a:gd name="connsiteX1" fmla="*/ 19005 w 223439"/>
                <a:gd name="connsiteY1" fmla="*/ -148 h 223438"/>
                <a:gd name="connsiteX2" fmla="*/ -242 w 223439"/>
                <a:gd name="connsiteY2" fmla="*/ 19099 h 223438"/>
                <a:gd name="connsiteX3" fmla="*/ -242 w 223439"/>
                <a:gd name="connsiteY3" fmla="*/ 204043 h 223438"/>
                <a:gd name="connsiteX4" fmla="*/ 19005 w 223439"/>
                <a:gd name="connsiteY4" fmla="*/ 223290 h 223438"/>
                <a:gd name="connsiteX5" fmla="*/ 203950 w 223439"/>
                <a:gd name="connsiteY5" fmla="*/ 223290 h 223438"/>
                <a:gd name="connsiteX6" fmla="*/ 223197 w 223439"/>
                <a:gd name="connsiteY6" fmla="*/ 204043 h 223438"/>
                <a:gd name="connsiteX7" fmla="*/ 223197 w 223439"/>
                <a:gd name="connsiteY7" fmla="*/ 19099 h 223438"/>
                <a:gd name="connsiteX8" fmla="*/ 203950 w 223439"/>
                <a:gd name="connsiteY8" fmla="*/ -148 h 223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23439" h="223438">
                  <a:moveTo>
                    <a:pt x="203950" y="-148"/>
                  </a:moveTo>
                  <a:lnTo>
                    <a:pt x="19005" y="-148"/>
                  </a:lnTo>
                  <a:cubicBezTo>
                    <a:pt x="8382" y="-132"/>
                    <a:pt x="-226" y="8476"/>
                    <a:pt x="-242" y="19099"/>
                  </a:cubicBezTo>
                  <a:lnTo>
                    <a:pt x="-242" y="204043"/>
                  </a:lnTo>
                  <a:cubicBezTo>
                    <a:pt x="-226" y="214666"/>
                    <a:pt x="8381" y="223274"/>
                    <a:pt x="19005" y="223290"/>
                  </a:cubicBezTo>
                  <a:lnTo>
                    <a:pt x="203950" y="223290"/>
                  </a:lnTo>
                  <a:cubicBezTo>
                    <a:pt x="214557" y="223235"/>
                    <a:pt x="223142" y="214650"/>
                    <a:pt x="223197" y="204043"/>
                  </a:cubicBezTo>
                  <a:lnTo>
                    <a:pt x="223197" y="19099"/>
                  </a:lnTo>
                  <a:cubicBezTo>
                    <a:pt x="223181" y="8476"/>
                    <a:pt x="214573" y="-132"/>
                    <a:pt x="203950" y="-148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BB9054B6-1AB8-8CEE-5368-FE58625F6893}"/>
                </a:ext>
              </a:extLst>
            </p:cNvPr>
            <p:cNvSpPr/>
            <p:nvPr/>
          </p:nvSpPr>
          <p:spPr>
            <a:xfrm>
              <a:off x="4813759" y="4407769"/>
              <a:ext cx="266636" cy="167811"/>
            </a:xfrm>
            <a:custGeom>
              <a:avLst/>
              <a:gdLst>
                <a:gd name="connsiteX0" fmla="*/ 219920 w 266636"/>
                <a:gd name="connsiteY0" fmla="*/ 87172 h 167811"/>
                <a:gd name="connsiteX1" fmla="*/ 180858 w 266636"/>
                <a:gd name="connsiteY1" fmla="*/ 19512 h 167811"/>
                <a:gd name="connsiteX2" fmla="*/ 169171 w 266636"/>
                <a:gd name="connsiteY2" fmla="*/ 16381 h 167811"/>
                <a:gd name="connsiteX3" fmla="*/ 166040 w 266636"/>
                <a:gd name="connsiteY3" fmla="*/ 19512 h 167811"/>
                <a:gd name="connsiteX4" fmla="*/ 137516 w 266636"/>
                <a:gd name="connsiteY4" fmla="*/ 68918 h 167811"/>
                <a:gd name="connsiteX5" fmla="*/ 100108 w 266636"/>
                <a:gd name="connsiteY5" fmla="*/ 4130 h 167811"/>
                <a:gd name="connsiteX6" fmla="*/ 88423 w 266636"/>
                <a:gd name="connsiteY6" fmla="*/ 999 h 167811"/>
                <a:gd name="connsiteX7" fmla="*/ 85292 w 266636"/>
                <a:gd name="connsiteY7" fmla="*/ 4131 h 167811"/>
                <a:gd name="connsiteX8" fmla="*/ 46228 w 266636"/>
                <a:gd name="connsiteY8" fmla="*/ 71791 h 167811"/>
                <a:gd name="connsiteX9" fmla="*/ -242 w 266636"/>
                <a:gd name="connsiteY9" fmla="*/ 152283 h 167811"/>
                <a:gd name="connsiteX10" fmla="*/ 89386 w 266636"/>
                <a:gd name="connsiteY10" fmla="*/ 152283 h 167811"/>
                <a:gd name="connsiteX11" fmla="*/ 80506 w 266636"/>
                <a:gd name="connsiteY11" fmla="*/ 167664 h 167811"/>
                <a:gd name="connsiteX12" fmla="*/ 266395 w 266636"/>
                <a:gd name="connsiteY12" fmla="*/ 167664 h 1678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66636" h="167811">
                  <a:moveTo>
                    <a:pt x="219920" y="87172"/>
                  </a:moveTo>
                  <a:lnTo>
                    <a:pt x="180858" y="19512"/>
                  </a:lnTo>
                  <a:cubicBezTo>
                    <a:pt x="178495" y="15420"/>
                    <a:pt x="173263" y="14018"/>
                    <a:pt x="169171" y="16381"/>
                  </a:cubicBezTo>
                  <a:cubicBezTo>
                    <a:pt x="167871" y="17132"/>
                    <a:pt x="166791" y="18212"/>
                    <a:pt x="166040" y="19512"/>
                  </a:cubicBezTo>
                  <a:lnTo>
                    <a:pt x="137516" y="68918"/>
                  </a:lnTo>
                  <a:lnTo>
                    <a:pt x="100108" y="4130"/>
                  </a:lnTo>
                  <a:cubicBezTo>
                    <a:pt x="97746" y="39"/>
                    <a:pt x="92514" y="-1363"/>
                    <a:pt x="88423" y="999"/>
                  </a:cubicBezTo>
                  <a:cubicBezTo>
                    <a:pt x="87123" y="1750"/>
                    <a:pt x="86043" y="2830"/>
                    <a:pt x="85292" y="4131"/>
                  </a:cubicBezTo>
                  <a:lnTo>
                    <a:pt x="46228" y="71791"/>
                  </a:lnTo>
                  <a:lnTo>
                    <a:pt x="-242" y="152283"/>
                  </a:lnTo>
                  <a:lnTo>
                    <a:pt x="89386" y="152283"/>
                  </a:lnTo>
                  <a:lnTo>
                    <a:pt x="80506" y="167664"/>
                  </a:lnTo>
                  <a:lnTo>
                    <a:pt x="266395" y="167664"/>
                  </a:lnTo>
                  <a:close/>
                </a:path>
              </a:pathLst>
            </a:custGeom>
            <a:solidFill>
              <a:srgbClr val="FFFFFF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6B8B218D-6987-ECA2-3F67-06958988FEB3}"/>
                </a:ext>
              </a:extLst>
            </p:cNvPr>
            <p:cNvSpPr/>
            <p:nvPr/>
          </p:nvSpPr>
          <p:spPr>
            <a:xfrm>
              <a:off x="4993218" y="4337183"/>
              <a:ext cx="53831" cy="53831"/>
            </a:xfrm>
            <a:custGeom>
              <a:avLst/>
              <a:gdLst>
                <a:gd name="connsiteX0" fmla="*/ 53832 w 53831"/>
                <a:gd name="connsiteY0" fmla="*/ 26916 h 53831"/>
                <a:gd name="connsiteX1" fmla="*/ 26916 w 53831"/>
                <a:gd name="connsiteY1" fmla="*/ 53832 h 53831"/>
                <a:gd name="connsiteX2" fmla="*/ 0 w 53831"/>
                <a:gd name="connsiteY2" fmla="*/ 26916 h 53831"/>
                <a:gd name="connsiteX3" fmla="*/ 26916 w 53831"/>
                <a:gd name="connsiteY3" fmla="*/ 0 h 53831"/>
                <a:gd name="connsiteX4" fmla="*/ 53832 w 53831"/>
                <a:gd name="connsiteY4" fmla="*/ 26916 h 53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3831" h="53831">
                  <a:moveTo>
                    <a:pt x="53832" y="26916"/>
                  </a:moveTo>
                  <a:cubicBezTo>
                    <a:pt x="53832" y="41781"/>
                    <a:pt x="41781" y="53832"/>
                    <a:pt x="26916" y="53832"/>
                  </a:cubicBezTo>
                  <a:cubicBezTo>
                    <a:pt x="12051" y="53832"/>
                    <a:pt x="0" y="41781"/>
                    <a:pt x="0" y="26916"/>
                  </a:cubicBezTo>
                  <a:cubicBezTo>
                    <a:pt x="0" y="12051"/>
                    <a:pt x="12051" y="0"/>
                    <a:pt x="26916" y="0"/>
                  </a:cubicBezTo>
                  <a:cubicBezTo>
                    <a:pt x="41781" y="0"/>
                    <a:pt x="53832" y="12051"/>
                    <a:pt x="53832" y="26916"/>
                  </a:cubicBezTo>
                  <a:close/>
                </a:path>
              </a:pathLst>
            </a:custGeom>
            <a:solidFill>
              <a:srgbClr val="FFFFFF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AE676F2C-1CE2-1E91-898F-B4B03792DF59}"/>
                </a:ext>
              </a:extLst>
            </p:cNvPr>
            <p:cNvSpPr/>
            <p:nvPr/>
          </p:nvSpPr>
          <p:spPr>
            <a:xfrm>
              <a:off x="5546519" y="4832157"/>
              <a:ext cx="203720" cy="369545"/>
            </a:xfrm>
            <a:custGeom>
              <a:avLst/>
              <a:gdLst>
                <a:gd name="connsiteX0" fmla="*/ 203138 w 203720"/>
                <a:gd name="connsiteY0" fmla="*/ 72906 h 369545"/>
                <a:gd name="connsiteX1" fmla="*/ 201168 w 203720"/>
                <a:gd name="connsiteY1" fmla="*/ 23376 h 369545"/>
                <a:gd name="connsiteX2" fmla="*/ 199587 w 203720"/>
                <a:gd name="connsiteY2" fmla="*/ -148 h 369545"/>
                <a:gd name="connsiteX3" fmla="*/ 19005 w 203720"/>
                <a:gd name="connsiteY3" fmla="*/ -148 h 369545"/>
                <a:gd name="connsiteX4" fmla="*/ -242 w 203720"/>
                <a:gd name="connsiteY4" fmla="*/ 19099 h 369545"/>
                <a:gd name="connsiteX5" fmla="*/ -242 w 203720"/>
                <a:gd name="connsiteY5" fmla="*/ 350151 h 369545"/>
                <a:gd name="connsiteX6" fmla="*/ 314 w 203720"/>
                <a:gd name="connsiteY6" fmla="*/ 354642 h 369545"/>
                <a:gd name="connsiteX7" fmla="*/ 19005 w 203720"/>
                <a:gd name="connsiteY7" fmla="*/ 369398 h 369545"/>
                <a:gd name="connsiteX8" fmla="*/ 185472 w 203720"/>
                <a:gd name="connsiteY8" fmla="*/ 369398 h 369545"/>
                <a:gd name="connsiteX9" fmla="*/ 187867 w 203720"/>
                <a:gd name="connsiteY9" fmla="*/ 354642 h 369545"/>
                <a:gd name="connsiteX10" fmla="*/ 189237 w 203720"/>
                <a:gd name="connsiteY10" fmla="*/ 345873 h 369545"/>
                <a:gd name="connsiteX11" fmla="*/ 192144 w 203720"/>
                <a:gd name="connsiteY11" fmla="*/ 324958 h 369545"/>
                <a:gd name="connsiteX12" fmla="*/ 195609 w 203720"/>
                <a:gd name="connsiteY12" fmla="*/ 296344 h 369545"/>
                <a:gd name="connsiteX13" fmla="*/ 202881 w 203720"/>
                <a:gd name="connsiteY13" fmla="*/ 192195 h 369545"/>
                <a:gd name="connsiteX14" fmla="*/ 202881 w 203720"/>
                <a:gd name="connsiteY14" fmla="*/ 192153 h 369545"/>
                <a:gd name="connsiteX15" fmla="*/ 203478 w 203720"/>
                <a:gd name="connsiteY15" fmla="*/ 152332 h 369545"/>
                <a:gd name="connsiteX16" fmla="*/ 203478 w 203720"/>
                <a:gd name="connsiteY16" fmla="*/ 101007 h 369545"/>
                <a:gd name="connsiteX17" fmla="*/ 203138 w 203720"/>
                <a:gd name="connsiteY17" fmla="*/ 72906 h 3695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03720" h="369545">
                  <a:moveTo>
                    <a:pt x="203138" y="72906"/>
                  </a:moveTo>
                  <a:cubicBezTo>
                    <a:pt x="202837" y="56311"/>
                    <a:pt x="202180" y="39801"/>
                    <a:pt x="201168" y="23376"/>
                  </a:cubicBezTo>
                  <a:cubicBezTo>
                    <a:pt x="200742" y="15506"/>
                    <a:pt x="200229" y="7679"/>
                    <a:pt x="199587" y="-148"/>
                  </a:cubicBezTo>
                  <a:lnTo>
                    <a:pt x="19005" y="-148"/>
                  </a:lnTo>
                  <a:cubicBezTo>
                    <a:pt x="8382" y="-132"/>
                    <a:pt x="-226" y="8476"/>
                    <a:pt x="-242" y="19099"/>
                  </a:cubicBezTo>
                  <a:lnTo>
                    <a:pt x="-242" y="350151"/>
                  </a:lnTo>
                  <a:cubicBezTo>
                    <a:pt x="-252" y="351665"/>
                    <a:pt x="-65" y="353175"/>
                    <a:pt x="314" y="354642"/>
                  </a:cubicBezTo>
                  <a:cubicBezTo>
                    <a:pt x="2394" y="363283"/>
                    <a:pt x="10117" y="369380"/>
                    <a:pt x="19005" y="369398"/>
                  </a:cubicBezTo>
                  <a:lnTo>
                    <a:pt x="185472" y="369398"/>
                  </a:lnTo>
                  <a:cubicBezTo>
                    <a:pt x="186328" y="364522"/>
                    <a:pt x="187140" y="359560"/>
                    <a:pt x="187867" y="354642"/>
                  </a:cubicBezTo>
                  <a:cubicBezTo>
                    <a:pt x="188337" y="351733"/>
                    <a:pt x="188809" y="348782"/>
                    <a:pt x="189237" y="345873"/>
                  </a:cubicBezTo>
                  <a:cubicBezTo>
                    <a:pt x="190262" y="338902"/>
                    <a:pt x="191246" y="331930"/>
                    <a:pt x="192144" y="324958"/>
                  </a:cubicBezTo>
                  <a:cubicBezTo>
                    <a:pt x="193429" y="315463"/>
                    <a:pt x="194583" y="305925"/>
                    <a:pt x="195609" y="296344"/>
                  </a:cubicBezTo>
                  <a:cubicBezTo>
                    <a:pt x="199372" y="261999"/>
                    <a:pt x="201796" y="227283"/>
                    <a:pt x="202881" y="192195"/>
                  </a:cubicBezTo>
                  <a:lnTo>
                    <a:pt x="202881" y="192153"/>
                  </a:lnTo>
                  <a:cubicBezTo>
                    <a:pt x="203265" y="178936"/>
                    <a:pt x="203464" y="165663"/>
                    <a:pt x="203478" y="152332"/>
                  </a:cubicBezTo>
                  <a:lnTo>
                    <a:pt x="203478" y="101007"/>
                  </a:lnTo>
                  <a:cubicBezTo>
                    <a:pt x="203478" y="91597"/>
                    <a:pt x="203395" y="82230"/>
                    <a:pt x="203138" y="72906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DF3C2120-D8BA-92D3-C60A-221D58E5307A}"/>
                </a:ext>
              </a:extLst>
            </p:cNvPr>
            <p:cNvSpPr/>
            <p:nvPr/>
          </p:nvSpPr>
          <p:spPr>
            <a:xfrm>
              <a:off x="5570044" y="4855681"/>
              <a:ext cx="180195" cy="322497"/>
            </a:xfrm>
            <a:custGeom>
              <a:avLst/>
              <a:gdLst>
                <a:gd name="connsiteX0" fmla="*/ 179613 w 180195"/>
                <a:gd name="connsiteY0" fmla="*/ 49382 h 322497"/>
                <a:gd name="connsiteX1" fmla="*/ 177644 w 180195"/>
                <a:gd name="connsiteY1" fmla="*/ -148 h 322497"/>
                <a:gd name="connsiteX2" fmla="*/ 19005 w 180195"/>
                <a:gd name="connsiteY2" fmla="*/ -148 h 322497"/>
                <a:gd name="connsiteX3" fmla="*/ -242 w 180195"/>
                <a:gd name="connsiteY3" fmla="*/ 19099 h 322497"/>
                <a:gd name="connsiteX4" fmla="*/ -242 w 180195"/>
                <a:gd name="connsiteY4" fmla="*/ 303102 h 322497"/>
                <a:gd name="connsiteX5" fmla="*/ 19005 w 180195"/>
                <a:gd name="connsiteY5" fmla="*/ 322349 h 322497"/>
                <a:gd name="connsiteX6" fmla="*/ 165712 w 180195"/>
                <a:gd name="connsiteY6" fmla="*/ 322349 h 322497"/>
                <a:gd name="connsiteX7" fmla="*/ 168619 w 180195"/>
                <a:gd name="connsiteY7" fmla="*/ 301434 h 322497"/>
                <a:gd name="connsiteX8" fmla="*/ 172084 w 180195"/>
                <a:gd name="connsiteY8" fmla="*/ 272820 h 322497"/>
                <a:gd name="connsiteX9" fmla="*/ 179356 w 180195"/>
                <a:gd name="connsiteY9" fmla="*/ 168671 h 322497"/>
                <a:gd name="connsiteX10" fmla="*/ 179356 w 180195"/>
                <a:gd name="connsiteY10" fmla="*/ 168628 h 322497"/>
                <a:gd name="connsiteX11" fmla="*/ 179953 w 180195"/>
                <a:gd name="connsiteY11" fmla="*/ 128808 h 322497"/>
                <a:gd name="connsiteX12" fmla="*/ 179953 w 180195"/>
                <a:gd name="connsiteY12" fmla="*/ 77482 h 322497"/>
                <a:gd name="connsiteX13" fmla="*/ 179613 w 180195"/>
                <a:gd name="connsiteY13" fmla="*/ 49382 h 3224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80195" h="322497">
                  <a:moveTo>
                    <a:pt x="179613" y="49382"/>
                  </a:moveTo>
                  <a:cubicBezTo>
                    <a:pt x="179312" y="32786"/>
                    <a:pt x="178656" y="16276"/>
                    <a:pt x="177644" y="-148"/>
                  </a:cubicBezTo>
                  <a:lnTo>
                    <a:pt x="19005" y="-148"/>
                  </a:lnTo>
                  <a:cubicBezTo>
                    <a:pt x="8382" y="-132"/>
                    <a:pt x="-226" y="8476"/>
                    <a:pt x="-242" y="19099"/>
                  </a:cubicBezTo>
                  <a:lnTo>
                    <a:pt x="-242" y="303102"/>
                  </a:lnTo>
                  <a:cubicBezTo>
                    <a:pt x="-226" y="313725"/>
                    <a:pt x="8382" y="322333"/>
                    <a:pt x="19005" y="322349"/>
                  </a:cubicBezTo>
                  <a:lnTo>
                    <a:pt x="165712" y="322349"/>
                  </a:lnTo>
                  <a:cubicBezTo>
                    <a:pt x="166738" y="315377"/>
                    <a:pt x="167721" y="308406"/>
                    <a:pt x="168619" y="301434"/>
                  </a:cubicBezTo>
                  <a:cubicBezTo>
                    <a:pt x="169904" y="291939"/>
                    <a:pt x="171059" y="282401"/>
                    <a:pt x="172084" y="272820"/>
                  </a:cubicBezTo>
                  <a:cubicBezTo>
                    <a:pt x="175848" y="238474"/>
                    <a:pt x="178271" y="203758"/>
                    <a:pt x="179356" y="168671"/>
                  </a:cubicBezTo>
                  <a:lnTo>
                    <a:pt x="179356" y="168628"/>
                  </a:lnTo>
                  <a:cubicBezTo>
                    <a:pt x="179740" y="155412"/>
                    <a:pt x="179939" y="142139"/>
                    <a:pt x="179953" y="128808"/>
                  </a:cubicBezTo>
                  <a:lnTo>
                    <a:pt x="179953" y="77482"/>
                  </a:lnTo>
                  <a:cubicBezTo>
                    <a:pt x="179953" y="68073"/>
                    <a:pt x="179870" y="58706"/>
                    <a:pt x="179613" y="49382"/>
                  </a:cubicBezTo>
                  <a:close/>
                </a:path>
              </a:pathLst>
            </a:custGeom>
            <a:solidFill>
              <a:srgbClr val="FFFFFF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2B210C1C-AE78-E7FF-EEDC-DF5FFE02AFFF}"/>
                </a:ext>
              </a:extLst>
            </p:cNvPr>
            <p:cNvSpPr/>
            <p:nvPr/>
          </p:nvSpPr>
          <p:spPr>
            <a:xfrm>
              <a:off x="5619574" y="4905211"/>
              <a:ext cx="130666" cy="223438"/>
            </a:xfrm>
            <a:custGeom>
              <a:avLst/>
              <a:gdLst>
                <a:gd name="connsiteX0" fmla="*/ 130083 w 130666"/>
                <a:gd name="connsiteY0" fmla="*/ -148 h 223438"/>
                <a:gd name="connsiteX1" fmla="*/ 19005 w 130666"/>
                <a:gd name="connsiteY1" fmla="*/ -148 h 223438"/>
                <a:gd name="connsiteX2" fmla="*/ -242 w 130666"/>
                <a:gd name="connsiteY2" fmla="*/ 19099 h 223438"/>
                <a:gd name="connsiteX3" fmla="*/ -242 w 130666"/>
                <a:gd name="connsiteY3" fmla="*/ 204043 h 223438"/>
                <a:gd name="connsiteX4" fmla="*/ 19005 w 130666"/>
                <a:gd name="connsiteY4" fmla="*/ 223290 h 223438"/>
                <a:gd name="connsiteX5" fmla="*/ 122554 w 130666"/>
                <a:gd name="connsiteY5" fmla="*/ 223290 h 223438"/>
                <a:gd name="connsiteX6" fmla="*/ 129826 w 130666"/>
                <a:gd name="connsiteY6" fmla="*/ 119142 h 223438"/>
                <a:gd name="connsiteX7" fmla="*/ 129826 w 130666"/>
                <a:gd name="connsiteY7" fmla="*/ 119099 h 223438"/>
                <a:gd name="connsiteX8" fmla="*/ 130424 w 130666"/>
                <a:gd name="connsiteY8" fmla="*/ 79279 h 223438"/>
                <a:gd name="connsiteX9" fmla="*/ 130424 w 130666"/>
                <a:gd name="connsiteY9" fmla="*/ 27953 h 223438"/>
                <a:gd name="connsiteX10" fmla="*/ 130083 w 130666"/>
                <a:gd name="connsiteY10" fmla="*/ -148 h 223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0666" h="223438">
                  <a:moveTo>
                    <a:pt x="130083" y="-148"/>
                  </a:moveTo>
                  <a:lnTo>
                    <a:pt x="19005" y="-148"/>
                  </a:lnTo>
                  <a:cubicBezTo>
                    <a:pt x="8382" y="-132"/>
                    <a:pt x="-226" y="8476"/>
                    <a:pt x="-242" y="19099"/>
                  </a:cubicBezTo>
                  <a:lnTo>
                    <a:pt x="-242" y="204043"/>
                  </a:lnTo>
                  <a:cubicBezTo>
                    <a:pt x="-226" y="214666"/>
                    <a:pt x="8381" y="223274"/>
                    <a:pt x="19005" y="223290"/>
                  </a:cubicBezTo>
                  <a:lnTo>
                    <a:pt x="122554" y="223290"/>
                  </a:lnTo>
                  <a:cubicBezTo>
                    <a:pt x="126318" y="188945"/>
                    <a:pt x="128742" y="154229"/>
                    <a:pt x="129826" y="119142"/>
                  </a:cubicBezTo>
                  <a:lnTo>
                    <a:pt x="129826" y="119099"/>
                  </a:lnTo>
                  <a:cubicBezTo>
                    <a:pt x="130211" y="105883"/>
                    <a:pt x="130410" y="92609"/>
                    <a:pt x="130424" y="79279"/>
                  </a:cubicBezTo>
                  <a:lnTo>
                    <a:pt x="130424" y="27953"/>
                  </a:lnTo>
                  <a:cubicBezTo>
                    <a:pt x="130424" y="18543"/>
                    <a:pt x="130340" y="9176"/>
                    <a:pt x="130083" y="-148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C3031FF3-2BB3-8274-A513-DF1421F39409}"/>
                </a:ext>
              </a:extLst>
            </p:cNvPr>
            <p:cNvSpPr/>
            <p:nvPr/>
          </p:nvSpPr>
          <p:spPr>
            <a:xfrm>
              <a:off x="5592200" y="4989448"/>
              <a:ext cx="157442" cy="167815"/>
            </a:xfrm>
            <a:custGeom>
              <a:avLst/>
              <a:gdLst>
                <a:gd name="connsiteX0" fmla="*/ 157200 w 157442"/>
                <a:gd name="connsiteY0" fmla="*/ 34905 h 167815"/>
                <a:gd name="connsiteX1" fmla="*/ 149928 w 157442"/>
                <a:gd name="connsiteY1" fmla="*/ 139054 h 167815"/>
                <a:gd name="connsiteX2" fmla="*/ 146463 w 157442"/>
                <a:gd name="connsiteY2" fmla="*/ 167668 h 167815"/>
                <a:gd name="connsiteX3" fmla="*/ 80510 w 157442"/>
                <a:gd name="connsiteY3" fmla="*/ 167668 h 167815"/>
                <a:gd name="connsiteX4" fmla="*/ 89407 w 157442"/>
                <a:gd name="connsiteY4" fmla="*/ 152313 h 167815"/>
                <a:gd name="connsiteX5" fmla="*/ -242 w 157442"/>
                <a:gd name="connsiteY5" fmla="*/ 152313 h 167815"/>
                <a:gd name="connsiteX6" fmla="*/ 27131 w 157442"/>
                <a:gd name="connsiteY6" fmla="*/ 104879 h 167815"/>
                <a:gd name="connsiteX7" fmla="*/ 46207 w 157442"/>
                <a:gd name="connsiteY7" fmla="*/ 71817 h 167815"/>
                <a:gd name="connsiteX8" fmla="*/ 85301 w 157442"/>
                <a:gd name="connsiteY8" fmla="*/ 4152 h 167815"/>
                <a:gd name="connsiteX9" fmla="*/ 96919 w 157442"/>
                <a:gd name="connsiteY9" fmla="*/ 972 h 167815"/>
                <a:gd name="connsiteX10" fmla="*/ 100100 w 157442"/>
                <a:gd name="connsiteY10" fmla="*/ 4152 h 167815"/>
                <a:gd name="connsiteX11" fmla="*/ 137525 w 157442"/>
                <a:gd name="connsiteY11" fmla="*/ 68951 h 1678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57442" h="167815">
                  <a:moveTo>
                    <a:pt x="157200" y="34905"/>
                  </a:moveTo>
                  <a:cubicBezTo>
                    <a:pt x="156131" y="69978"/>
                    <a:pt x="153707" y="104694"/>
                    <a:pt x="149928" y="139054"/>
                  </a:cubicBezTo>
                  <a:cubicBezTo>
                    <a:pt x="148903" y="148634"/>
                    <a:pt x="147748" y="158173"/>
                    <a:pt x="146463" y="167668"/>
                  </a:cubicBezTo>
                  <a:lnTo>
                    <a:pt x="80510" y="167668"/>
                  </a:lnTo>
                  <a:lnTo>
                    <a:pt x="89407" y="152313"/>
                  </a:lnTo>
                  <a:lnTo>
                    <a:pt x="-242" y="152313"/>
                  </a:lnTo>
                  <a:lnTo>
                    <a:pt x="27131" y="104879"/>
                  </a:lnTo>
                  <a:lnTo>
                    <a:pt x="46207" y="71817"/>
                  </a:lnTo>
                  <a:lnTo>
                    <a:pt x="85301" y="4152"/>
                  </a:lnTo>
                  <a:cubicBezTo>
                    <a:pt x="87631" y="66"/>
                    <a:pt x="92833" y="-1358"/>
                    <a:pt x="96919" y="972"/>
                  </a:cubicBezTo>
                  <a:cubicBezTo>
                    <a:pt x="98245" y="1728"/>
                    <a:pt x="99344" y="2826"/>
                    <a:pt x="100100" y="4152"/>
                  </a:cubicBezTo>
                  <a:lnTo>
                    <a:pt x="137525" y="68951"/>
                  </a:lnTo>
                  <a:close/>
                </a:path>
              </a:pathLst>
            </a:custGeom>
            <a:solidFill>
              <a:srgbClr val="FFFFFF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E04ACFCF-131C-E492-18F3-1456551D3D65}"/>
                </a:ext>
              </a:extLst>
            </p:cNvPr>
            <p:cNvSpPr/>
            <p:nvPr/>
          </p:nvSpPr>
          <p:spPr>
            <a:xfrm>
              <a:off x="4651013" y="4025744"/>
              <a:ext cx="774550" cy="42301"/>
            </a:xfrm>
            <a:custGeom>
              <a:avLst/>
              <a:gdLst>
                <a:gd name="connsiteX0" fmla="*/ 774308 w 774550"/>
                <a:gd name="connsiteY0" fmla="*/ 42153 h 42301"/>
                <a:gd name="connsiteX1" fmla="*/ -242 w 774550"/>
                <a:gd name="connsiteY1" fmla="*/ 42153 h 42301"/>
                <a:gd name="connsiteX2" fmla="*/ -242 w 774550"/>
                <a:gd name="connsiteY2" fmla="*/ -148 h 42301"/>
                <a:gd name="connsiteX3" fmla="*/ 735899 w 774550"/>
                <a:gd name="connsiteY3" fmla="*/ -148 h 42301"/>
                <a:gd name="connsiteX4" fmla="*/ 774308 w 774550"/>
                <a:gd name="connsiteY4" fmla="*/ 42153 h 423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4550" h="42301">
                  <a:moveTo>
                    <a:pt x="774308" y="42153"/>
                  </a:moveTo>
                  <a:lnTo>
                    <a:pt x="-242" y="42153"/>
                  </a:lnTo>
                  <a:lnTo>
                    <a:pt x="-242" y="-148"/>
                  </a:lnTo>
                  <a:lnTo>
                    <a:pt x="735899" y="-148"/>
                  </a:lnTo>
                  <a:cubicBezTo>
                    <a:pt x="748988" y="13667"/>
                    <a:pt x="761790" y="27768"/>
                    <a:pt x="774308" y="42153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A4C8ECA9-F105-FA91-1885-50C6FAD2C07E}"/>
                </a:ext>
              </a:extLst>
            </p:cNvPr>
            <p:cNvSpPr/>
            <p:nvPr/>
          </p:nvSpPr>
          <p:spPr>
            <a:xfrm>
              <a:off x="5062433" y="3774675"/>
              <a:ext cx="92299" cy="262574"/>
            </a:xfrm>
            <a:custGeom>
              <a:avLst/>
              <a:gdLst>
                <a:gd name="connsiteX0" fmla="*/ -242 w 92299"/>
                <a:gd name="connsiteY0" fmla="*/ -148 h 262574"/>
                <a:gd name="connsiteX1" fmla="*/ 92057 w 92299"/>
                <a:gd name="connsiteY1" fmla="*/ 55669 h 262574"/>
                <a:gd name="connsiteX2" fmla="*/ 92057 w 92299"/>
                <a:gd name="connsiteY2" fmla="*/ 262426 h 262574"/>
                <a:gd name="connsiteX3" fmla="*/ -242 w 92299"/>
                <a:gd name="connsiteY3" fmla="*/ 262426 h 262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99" h="262574">
                  <a:moveTo>
                    <a:pt x="-242" y="-148"/>
                  </a:moveTo>
                  <a:cubicBezTo>
                    <a:pt x="31323" y="17217"/>
                    <a:pt x="62089" y="35823"/>
                    <a:pt x="92057" y="55669"/>
                  </a:cubicBezTo>
                  <a:lnTo>
                    <a:pt x="92057" y="262426"/>
                  </a:lnTo>
                  <a:lnTo>
                    <a:pt x="-242" y="262426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17B07909-CA98-57F0-8818-C5E8553D570C}"/>
                </a:ext>
              </a:extLst>
            </p:cNvPr>
            <p:cNvSpPr/>
            <p:nvPr/>
          </p:nvSpPr>
          <p:spPr>
            <a:xfrm>
              <a:off x="5062431" y="3914220"/>
              <a:ext cx="92282" cy="42296"/>
            </a:xfrm>
            <a:custGeom>
              <a:avLst/>
              <a:gdLst>
                <a:gd name="connsiteX0" fmla="*/ 0 w 92282"/>
                <a:gd name="connsiteY0" fmla="*/ 0 h 42296"/>
                <a:gd name="connsiteX1" fmla="*/ 92283 w 92282"/>
                <a:gd name="connsiteY1" fmla="*/ 0 h 42296"/>
                <a:gd name="connsiteX2" fmla="*/ 92283 w 92282"/>
                <a:gd name="connsiteY2" fmla="*/ 42296 h 42296"/>
                <a:gd name="connsiteX3" fmla="*/ 0 w 92282"/>
                <a:gd name="connsiteY3" fmla="*/ 42296 h 4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42296">
                  <a:moveTo>
                    <a:pt x="0" y="0"/>
                  </a:moveTo>
                  <a:lnTo>
                    <a:pt x="92283" y="0"/>
                  </a:lnTo>
                  <a:lnTo>
                    <a:pt x="92283" y="42296"/>
                  </a:lnTo>
                  <a:lnTo>
                    <a:pt x="0" y="42296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EB7456E2-8F0D-F636-16AC-634BC4B9AA85}"/>
                </a:ext>
              </a:extLst>
            </p:cNvPr>
            <p:cNvSpPr/>
            <p:nvPr/>
          </p:nvSpPr>
          <p:spPr>
            <a:xfrm>
              <a:off x="5204690" y="3865265"/>
              <a:ext cx="92301" cy="171984"/>
            </a:xfrm>
            <a:custGeom>
              <a:avLst/>
              <a:gdLst>
                <a:gd name="connsiteX0" fmla="*/ 92059 w 92301"/>
                <a:gd name="connsiteY0" fmla="*/ 73718 h 171984"/>
                <a:gd name="connsiteX1" fmla="*/ 92059 w 92301"/>
                <a:gd name="connsiteY1" fmla="*/ 171836 h 171984"/>
                <a:gd name="connsiteX2" fmla="*/ -242 w 92301"/>
                <a:gd name="connsiteY2" fmla="*/ 171836 h 171984"/>
                <a:gd name="connsiteX3" fmla="*/ -242 w 92301"/>
                <a:gd name="connsiteY3" fmla="*/ -148 h 171984"/>
                <a:gd name="connsiteX4" fmla="*/ 62846 w 92301"/>
                <a:gd name="connsiteY4" fmla="*/ 48825 h 171984"/>
                <a:gd name="connsiteX5" fmla="*/ 92059 w 92301"/>
                <a:gd name="connsiteY5" fmla="*/ 73718 h 1719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301" h="171984">
                  <a:moveTo>
                    <a:pt x="92059" y="73718"/>
                  </a:moveTo>
                  <a:lnTo>
                    <a:pt x="92059" y="171836"/>
                  </a:lnTo>
                  <a:lnTo>
                    <a:pt x="-242" y="171836"/>
                  </a:lnTo>
                  <a:lnTo>
                    <a:pt x="-242" y="-148"/>
                  </a:lnTo>
                  <a:cubicBezTo>
                    <a:pt x="21273" y="15549"/>
                    <a:pt x="42302" y="31874"/>
                    <a:pt x="62846" y="48825"/>
                  </a:cubicBezTo>
                  <a:cubicBezTo>
                    <a:pt x="72682" y="56952"/>
                    <a:pt x="82420" y="65250"/>
                    <a:pt x="92059" y="73718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A2EF42BA-BF7A-0012-076F-696D82E4E1B8}"/>
                </a:ext>
              </a:extLst>
            </p:cNvPr>
            <p:cNvSpPr/>
            <p:nvPr/>
          </p:nvSpPr>
          <p:spPr>
            <a:xfrm>
              <a:off x="5204690" y="3914238"/>
              <a:ext cx="92301" cy="42258"/>
            </a:xfrm>
            <a:custGeom>
              <a:avLst/>
              <a:gdLst>
                <a:gd name="connsiteX0" fmla="*/ 92059 w 92301"/>
                <a:gd name="connsiteY0" fmla="*/ 24745 h 42258"/>
                <a:gd name="connsiteX1" fmla="*/ 92059 w 92301"/>
                <a:gd name="connsiteY1" fmla="*/ 42110 h 42258"/>
                <a:gd name="connsiteX2" fmla="*/ -242 w 92301"/>
                <a:gd name="connsiteY2" fmla="*/ 42110 h 42258"/>
                <a:gd name="connsiteX3" fmla="*/ -242 w 92301"/>
                <a:gd name="connsiteY3" fmla="*/ -148 h 42258"/>
                <a:gd name="connsiteX4" fmla="*/ 62846 w 92301"/>
                <a:gd name="connsiteY4" fmla="*/ -148 h 42258"/>
                <a:gd name="connsiteX5" fmla="*/ 92059 w 92301"/>
                <a:gd name="connsiteY5" fmla="*/ 24745 h 422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92301" h="42258">
                  <a:moveTo>
                    <a:pt x="92059" y="24745"/>
                  </a:moveTo>
                  <a:lnTo>
                    <a:pt x="92059" y="42110"/>
                  </a:lnTo>
                  <a:lnTo>
                    <a:pt x="-242" y="42110"/>
                  </a:lnTo>
                  <a:lnTo>
                    <a:pt x="-242" y="-148"/>
                  </a:lnTo>
                  <a:lnTo>
                    <a:pt x="62846" y="-148"/>
                  </a:lnTo>
                  <a:cubicBezTo>
                    <a:pt x="72682" y="7979"/>
                    <a:pt x="82420" y="16276"/>
                    <a:pt x="92059" y="24745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410E2451-6E81-028B-D245-FFF7FF625BA1}"/>
                </a:ext>
              </a:extLst>
            </p:cNvPr>
            <p:cNvSpPr/>
            <p:nvPr/>
          </p:nvSpPr>
          <p:spPr>
            <a:xfrm>
              <a:off x="4820858" y="3722151"/>
              <a:ext cx="219375" cy="316637"/>
            </a:xfrm>
            <a:custGeom>
              <a:avLst/>
              <a:gdLst>
                <a:gd name="connsiteX0" fmla="*/ 147106 w 219375"/>
                <a:gd name="connsiteY0" fmla="*/ 5241 h 316637"/>
                <a:gd name="connsiteX1" fmla="*/ 219133 w 219375"/>
                <a:gd name="connsiteY1" fmla="*/ 40400 h 316637"/>
                <a:gd name="connsiteX2" fmla="*/ 200143 w 219375"/>
                <a:gd name="connsiteY2" fmla="*/ 78723 h 316637"/>
                <a:gd name="connsiteX3" fmla="*/ 137055 w 219375"/>
                <a:gd name="connsiteY3" fmla="*/ 206225 h 316637"/>
                <a:gd name="connsiteX4" fmla="*/ 118279 w 219375"/>
                <a:gd name="connsiteY4" fmla="*/ 244120 h 316637"/>
                <a:gd name="connsiteX5" fmla="*/ 88895 w 219375"/>
                <a:gd name="connsiteY5" fmla="*/ 303444 h 316637"/>
                <a:gd name="connsiteX6" fmla="*/ 82435 w 219375"/>
                <a:gd name="connsiteY6" fmla="*/ 316490 h 316637"/>
                <a:gd name="connsiteX7" fmla="*/ 56131 w 219375"/>
                <a:gd name="connsiteY7" fmla="*/ 303444 h 316637"/>
                <a:gd name="connsiteX8" fmla="*/ -242 w 219375"/>
                <a:gd name="connsiteY8" fmla="*/ 275514 h 316637"/>
                <a:gd name="connsiteX9" fmla="*/ 35558 w 219375"/>
                <a:gd name="connsiteY9" fmla="*/ 203145 h 316637"/>
                <a:gd name="connsiteX10" fmla="*/ 35602 w 219375"/>
                <a:gd name="connsiteY10" fmla="*/ 203145 h 316637"/>
                <a:gd name="connsiteX11" fmla="*/ 54335 w 219375"/>
                <a:gd name="connsiteY11" fmla="*/ 165250 h 316637"/>
                <a:gd name="connsiteX12" fmla="*/ 117467 w 219375"/>
                <a:gd name="connsiteY12" fmla="*/ 37748 h 316637"/>
                <a:gd name="connsiteX13" fmla="*/ 136029 w 219375"/>
                <a:gd name="connsiteY13" fmla="*/ 280 h 316637"/>
                <a:gd name="connsiteX14" fmla="*/ 136242 w 219375"/>
                <a:gd name="connsiteY14" fmla="*/ -148 h 316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19375" h="316637">
                  <a:moveTo>
                    <a:pt x="147106" y="5241"/>
                  </a:moveTo>
                  <a:cubicBezTo>
                    <a:pt x="171529" y="16233"/>
                    <a:pt x="195537" y="27953"/>
                    <a:pt x="219133" y="40400"/>
                  </a:cubicBezTo>
                  <a:lnTo>
                    <a:pt x="200143" y="78723"/>
                  </a:lnTo>
                  <a:lnTo>
                    <a:pt x="137055" y="206225"/>
                  </a:lnTo>
                  <a:lnTo>
                    <a:pt x="118279" y="244120"/>
                  </a:lnTo>
                  <a:lnTo>
                    <a:pt x="88895" y="303444"/>
                  </a:lnTo>
                  <a:lnTo>
                    <a:pt x="82435" y="316490"/>
                  </a:lnTo>
                  <a:lnTo>
                    <a:pt x="56131" y="303444"/>
                  </a:lnTo>
                  <a:lnTo>
                    <a:pt x="-242" y="275514"/>
                  </a:lnTo>
                  <a:lnTo>
                    <a:pt x="35558" y="203145"/>
                  </a:lnTo>
                  <a:lnTo>
                    <a:pt x="35602" y="203145"/>
                  </a:lnTo>
                  <a:lnTo>
                    <a:pt x="54335" y="165250"/>
                  </a:lnTo>
                  <a:lnTo>
                    <a:pt x="117467" y="37748"/>
                  </a:lnTo>
                  <a:lnTo>
                    <a:pt x="136029" y="280"/>
                  </a:lnTo>
                  <a:lnTo>
                    <a:pt x="136242" y="-148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CA9DB6F-3543-DA67-61EF-22D11AE029F5}"/>
                </a:ext>
              </a:extLst>
            </p:cNvPr>
            <p:cNvSpPr/>
            <p:nvPr/>
          </p:nvSpPr>
          <p:spPr>
            <a:xfrm>
              <a:off x="4938566" y="3722152"/>
              <a:ext cx="101453" cy="78870"/>
            </a:xfrm>
            <a:custGeom>
              <a:avLst/>
              <a:gdLst>
                <a:gd name="connsiteX0" fmla="*/ 101454 w 101453"/>
                <a:gd name="connsiteY0" fmla="*/ 40932 h 78870"/>
                <a:gd name="connsiteX1" fmla="*/ 82677 w 101453"/>
                <a:gd name="connsiteY1" fmla="*/ 78871 h 78870"/>
                <a:gd name="connsiteX2" fmla="*/ 0 w 101453"/>
                <a:gd name="connsiteY2" fmla="*/ 37896 h 78870"/>
                <a:gd name="connsiteX3" fmla="*/ 18563 w 101453"/>
                <a:gd name="connsiteY3" fmla="*/ 428 h 78870"/>
                <a:gd name="connsiteX4" fmla="*/ 18777 w 101453"/>
                <a:gd name="connsiteY4" fmla="*/ 0 h 78870"/>
                <a:gd name="connsiteX5" fmla="*/ 29641 w 101453"/>
                <a:gd name="connsiteY5" fmla="*/ 5389 h 78870"/>
                <a:gd name="connsiteX6" fmla="*/ 101454 w 101453"/>
                <a:gd name="connsiteY6" fmla="*/ 40932 h 78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1453" h="78870">
                  <a:moveTo>
                    <a:pt x="101454" y="40932"/>
                  </a:moveTo>
                  <a:lnTo>
                    <a:pt x="82677" y="78871"/>
                  </a:lnTo>
                  <a:lnTo>
                    <a:pt x="0" y="37896"/>
                  </a:lnTo>
                  <a:lnTo>
                    <a:pt x="18563" y="428"/>
                  </a:lnTo>
                  <a:lnTo>
                    <a:pt x="18777" y="0"/>
                  </a:lnTo>
                  <a:lnTo>
                    <a:pt x="29641" y="5389"/>
                  </a:lnTo>
                  <a:lnTo>
                    <a:pt x="101454" y="40932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3C8ED890-649A-EF59-005F-F457EFB57093}"/>
                </a:ext>
              </a:extLst>
            </p:cNvPr>
            <p:cNvSpPr/>
            <p:nvPr/>
          </p:nvSpPr>
          <p:spPr>
            <a:xfrm rot="-3819624">
              <a:off x="4886257" y="3880844"/>
              <a:ext cx="42296" cy="92282"/>
            </a:xfrm>
            <a:custGeom>
              <a:avLst/>
              <a:gdLst>
                <a:gd name="connsiteX0" fmla="*/ -242 w 42296"/>
                <a:gd name="connsiteY0" fmla="*/ -148 h 92282"/>
                <a:gd name="connsiteX1" fmla="*/ 42054 w 42296"/>
                <a:gd name="connsiteY1" fmla="*/ -148 h 92282"/>
                <a:gd name="connsiteX2" fmla="*/ 42054 w 42296"/>
                <a:gd name="connsiteY2" fmla="*/ 92135 h 92282"/>
                <a:gd name="connsiteX3" fmla="*/ -242 w 42296"/>
                <a:gd name="connsiteY3" fmla="*/ 92135 h 9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296" h="92282">
                  <a:moveTo>
                    <a:pt x="-242" y="-148"/>
                  </a:moveTo>
                  <a:lnTo>
                    <a:pt x="42054" y="-148"/>
                  </a:lnTo>
                  <a:lnTo>
                    <a:pt x="42054" y="92135"/>
                  </a:lnTo>
                  <a:lnTo>
                    <a:pt x="-242" y="92135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D7183DBA-2B51-4645-DB29-7B4E8A52273F}"/>
                </a:ext>
              </a:extLst>
            </p:cNvPr>
            <p:cNvSpPr/>
            <p:nvPr/>
          </p:nvSpPr>
          <p:spPr>
            <a:xfrm>
              <a:off x="4651013" y="5186947"/>
              <a:ext cx="1083616" cy="42300"/>
            </a:xfrm>
            <a:custGeom>
              <a:avLst/>
              <a:gdLst>
                <a:gd name="connsiteX0" fmla="*/ 1083374 w 1083616"/>
                <a:gd name="connsiteY0" fmla="*/ -148 h 42300"/>
                <a:gd name="connsiteX1" fmla="*/ 1080978 w 1083616"/>
                <a:gd name="connsiteY1" fmla="*/ 14608 h 42300"/>
                <a:gd name="connsiteX2" fmla="*/ 1076104 w 1083616"/>
                <a:gd name="connsiteY2" fmla="*/ 42153 h 42300"/>
                <a:gd name="connsiteX3" fmla="*/ -242 w 1083616"/>
                <a:gd name="connsiteY3" fmla="*/ 42153 h 42300"/>
                <a:gd name="connsiteX4" fmla="*/ -242 w 1083616"/>
                <a:gd name="connsiteY4" fmla="*/ -148 h 42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83616" h="42300">
                  <a:moveTo>
                    <a:pt x="1083374" y="-148"/>
                  </a:moveTo>
                  <a:cubicBezTo>
                    <a:pt x="1082647" y="4771"/>
                    <a:pt x="1081835" y="9732"/>
                    <a:pt x="1080978" y="14608"/>
                  </a:cubicBezTo>
                  <a:cubicBezTo>
                    <a:pt x="1079483" y="23847"/>
                    <a:pt x="1077856" y="33000"/>
                    <a:pt x="1076104" y="42153"/>
                  </a:cubicBezTo>
                  <a:lnTo>
                    <a:pt x="-242" y="42153"/>
                  </a:lnTo>
                  <a:lnTo>
                    <a:pt x="-242" y="-148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A6C65CDF-BBDE-EB60-F332-98B2C08A1186}"/>
                </a:ext>
              </a:extLst>
            </p:cNvPr>
            <p:cNvSpPr/>
            <p:nvPr/>
          </p:nvSpPr>
          <p:spPr>
            <a:xfrm>
              <a:off x="5062431" y="4833203"/>
              <a:ext cx="92282" cy="365286"/>
            </a:xfrm>
            <a:custGeom>
              <a:avLst/>
              <a:gdLst>
                <a:gd name="connsiteX0" fmla="*/ 0 w 92282"/>
                <a:gd name="connsiteY0" fmla="*/ 0 h 365286"/>
                <a:gd name="connsiteX1" fmla="*/ 92283 w 92282"/>
                <a:gd name="connsiteY1" fmla="*/ 0 h 365286"/>
                <a:gd name="connsiteX2" fmla="*/ 92283 w 92282"/>
                <a:gd name="connsiteY2" fmla="*/ 365286 h 365286"/>
                <a:gd name="connsiteX3" fmla="*/ 0 w 92282"/>
                <a:gd name="connsiteY3" fmla="*/ 365286 h 365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365286">
                  <a:moveTo>
                    <a:pt x="0" y="0"/>
                  </a:moveTo>
                  <a:lnTo>
                    <a:pt x="92283" y="0"/>
                  </a:lnTo>
                  <a:lnTo>
                    <a:pt x="92283" y="365286"/>
                  </a:lnTo>
                  <a:lnTo>
                    <a:pt x="0" y="365286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E1087D24-8422-3FAB-D820-3A358EDE09AC}"/>
                </a:ext>
              </a:extLst>
            </p:cNvPr>
            <p:cNvSpPr/>
            <p:nvPr/>
          </p:nvSpPr>
          <p:spPr>
            <a:xfrm>
              <a:off x="5062431" y="4890880"/>
              <a:ext cx="92282" cy="42296"/>
            </a:xfrm>
            <a:custGeom>
              <a:avLst/>
              <a:gdLst>
                <a:gd name="connsiteX0" fmla="*/ 0 w 92282"/>
                <a:gd name="connsiteY0" fmla="*/ 0 h 42296"/>
                <a:gd name="connsiteX1" fmla="*/ 92283 w 92282"/>
                <a:gd name="connsiteY1" fmla="*/ 0 h 42296"/>
                <a:gd name="connsiteX2" fmla="*/ 92283 w 92282"/>
                <a:gd name="connsiteY2" fmla="*/ 42296 h 42296"/>
                <a:gd name="connsiteX3" fmla="*/ 0 w 92282"/>
                <a:gd name="connsiteY3" fmla="*/ 42296 h 4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42296">
                  <a:moveTo>
                    <a:pt x="0" y="0"/>
                  </a:moveTo>
                  <a:lnTo>
                    <a:pt x="92283" y="0"/>
                  </a:lnTo>
                  <a:lnTo>
                    <a:pt x="92283" y="42296"/>
                  </a:lnTo>
                  <a:lnTo>
                    <a:pt x="0" y="42296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DFC3882-1EF0-91C2-FDDB-1FB0EDE9B60C}"/>
                </a:ext>
              </a:extLst>
            </p:cNvPr>
            <p:cNvSpPr/>
            <p:nvPr/>
          </p:nvSpPr>
          <p:spPr>
            <a:xfrm>
              <a:off x="5062431" y="5075446"/>
              <a:ext cx="92282" cy="42296"/>
            </a:xfrm>
            <a:custGeom>
              <a:avLst/>
              <a:gdLst>
                <a:gd name="connsiteX0" fmla="*/ 0 w 92282"/>
                <a:gd name="connsiteY0" fmla="*/ 0 h 42296"/>
                <a:gd name="connsiteX1" fmla="*/ 92283 w 92282"/>
                <a:gd name="connsiteY1" fmla="*/ 0 h 42296"/>
                <a:gd name="connsiteX2" fmla="*/ 92283 w 92282"/>
                <a:gd name="connsiteY2" fmla="*/ 42296 h 42296"/>
                <a:gd name="connsiteX3" fmla="*/ 0 w 92282"/>
                <a:gd name="connsiteY3" fmla="*/ 42296 h 4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42296">
                  <a:moveTo>
                    <a:pt x="0" y="0"/>
                  </a:moveTo>
                  <a:lnTo>
                    <a:pt x="92283" y="0"/>
                  </a:lnTo>
                  <a:lnTo>
                    <a:pt x="92283" y="42296"/>
                  </a:lnTo>
                  <a:lnTo>
                    <a:pt x="0" y="42296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E604EA35-E036-A43D-F47E-2ED7CFE57F5E}"/>
                </a:ext>
              </a:extLst>
            </p:cNvPr>
            <p:cNvSpPr/>
            <p:nvPr/>
          </p:nvSpPr>
          <p:spPr>
            <a:xfrm>
              <a:off x="5204700" y="4833203"/>
              <a:ext cx="92282" cy="365286"/>
            </a:xfrm>
            <a:custGeom>
              <a:avLst/>
              <a:gdLst>
                <a:gd name="connsiteX0" fmla="*/ 0 w 92282"/>
                <a:gd name="connsiteY0" fmla="*/ 0 h 365286"/>
                <a:gd name="connsiteX1" fmla="*/ 92283 w 92282"/>
                <a:gd name="connsiteY1" fmla="*/ 0 h 365286"/>
                <a:gd name="connsiteX2" fmla="*/ 92283 w 92282"/>
                <a:gd name="connsiteY2" fmla="*/ 365286 h 365286"/>
                <a:gd name="connsiteX3" fmla="*/ 0 w 92282"/>
                <a:gd name="connsiteY3" fmla="*/ 365286 h 365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365286">
                  <a:moveTo>
                    <a:pt x="0" y="0"/>
                  </a:moveTo>
                  <a:lnTo>
                    <a:pt x="92283" y="0"/>
                  </a:lnTo>
                  <a:lnTo>
                    <a:pt x="92283" y="365286"/>
                  </a:lnTo>
                  <a:lnTo>
                    <a:pt x="0" y="365286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8981C69A-9380-C972-0FD8-C1C69C26C1C2}"/>
                </a:ext>
              </a:extLst>
            </p:cNvPr>
            <p:cNvSpPr/>
            <p:nvPr/>
          </p:nvSpPr>
          <p:spPr>
            <a:xfrm>
              <a:off x="5204700" y="4890880"/>
              <a:ext cx="92282" cy="42296"/>
            </a:xfrm>
            <a:custGeom>
              <a:avLst/>
              <a:gdLst>
                <a:gd name="connsiteX0" fmla="*/ 0 w 92282"/>
                <a:gd name="connsiteY0" fmla="*/ 0 h 42296"/>
                <a:gd name="connsiteX1" fmla="*/ 92283 w 92282"/>
                <a:gd name="connsiteY1" fmla="*/ 0 h 42296"/>
                <a:gd name="connsiteX2" fmla="*/ 92283 w 92282"/>
                <a:gd name="connsiteY2" fmla="*/ 42296 h 42296"/>
                <a:gd name="connsiteX3" fmla="*/ 0 w 92282"/>
                <a:gd name="connsiteY3" fmla="*/ 42296 h 4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42296">
                  <a:moveTo>
                    <a:pt x="0" y="0"/>
                  </a:moveTo>
                  <a:lnTo>
                    <a:pt x="92283" y="0"/>
                  </a:lnTo>
                  <a:lnTo>
                    <a:pt x="92283" y="42296"/>
                  </a:lnTo>
                  <a:lnTo>
                    <a:pt x="0" y="42296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47783566-3D1D-19A7-84E5-2CC9AB9E2286}"/>
                </a:ext>
              </a:extLst>
            </p:cNvPr>
            <p:cNvSpPr/>
            <p:nvPr/>
          </p:nvSpPr>
          <p:spPr>
            <a:xfrm>
              <a:off x="5204700" y="5075446"/>
              <a:ext cx="92282" cy="42296"/>
            </a:xfrm>
            <a:custGeom>
              <a:avLst/>
              <a:gdLst>
                <a:gd name="connsiteX0" fmla="*/ 0 w 92282"/>
                <a:gd name="connsiteY0" fmla="*/ 0 h 42296"/>
                <a:gd name="connsiteX1" fmla="*/ 92283 w 92282"/>
                <a:gd name="connsiteY1" fmla="*/ 0 h 42296"/>
                <a:gd name="connsiteX2" fmla="*/ 92283 w 92282"/>
                <a:gd name="connsiteY2" fmla="*/ 42296 h 42296"/>
                <a:gd name="connsiteX3" fmla="*/ 0 w 92282"/>
                <a:gd name="connsiteY3" fmla="*/ 42296 h 422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82" h="42296">
                  <a:moveTo>
                    <a:pt x="0" y="0"/>
                  </a:moveTo>
                  <a:lnTo>
                    <a:pt x="92283" y="0"/>
                  </a:lnTo>
                  <a:lnTo>
                    <a:pt x="92283" y="42296"/>
                  </a:lnTo>
                  <a:lnTo>
                    <a:pt x="0" y="42296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D9E564D-7A69-6237-2C28-EA05012AB558}"/>
                </a:ext>
              </a:extLst>
            </p:cNvPr>
            <p:cNvSpPr/>
            <p:nvPr/>
          </p:nvSpPr>
          <p:spPr>
            <a:xfrm rot="-3819624">
              <a:off x="4760589" y="4969705"/>
              <a:ext cx="365286" cy="92282"/>
            </a:xfrm>
            <a:custGeom>
              <a:avLst/>
              <a:gdLst>
                <a:gd name="connsiteX0" fmla="*/ -242 w 365286"/>
                <a:gd name="connsiteY0" fmla="*/ -148 h 92282"/>
                <a:gd name="connsiteX1" fmla="*/ 365044 w 365286"/>
                <a:gd name="connsiteY1" fmla="*/ -148 h 92282"/>
                <a:gd name="connsiteX2" fmla="*/ 365044 w 365286"/>
                <a:gd name="connsiteY2" fmla="*/ 92135 h 92282"/>
                <a:gd name="connsiteX3" fmla="*/ -242 w 365286"/>
                <a:gd name="connsiteY3" fmla="*/ 92135 h 9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5286" h="92282">
                  <a:moveTo>
                    <a:pt x="-242" y="-148"/>
                  </a:moveTo>
                  <a:lnTo>
                    <a:pt x="365044" y="-148"/>
                  </a:lnTo>
                  <a:lnTo>
                    <a:pt x="365044" y="92135"/>
                  </a:lnTo>
                  <a:lnTo>
                    <a:pt x="-242" y="92135"/>
                  </a:ln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40FF08C1-EDBC-8E14-BCA8-706634D51ED6}"/>
                </a:ext>
              </a:extLst>
            </p:cNvPr>
            <p:cNvSpPr/>
            <p:nvPr/>
          </p:nvSpPr>
          <p:spPr>
            <a:xfrm rot="-3819624">
              <a:off x="4968147" y="4876666"/>
              <a:ext cx="42296" cy="92282"/>
            </a:xfrm>
            <a:custGeom>
              <a:avLst/>
              <a:gdLst>
                <a:gd name="connsiteX0" fmla="*/ -242 w 42296"/>
                <a:gd name="connsiteY0" fmla="*/ -148 h 92282"/>
                <a:gd name="connsiteX1" fmla="*/ 42054 w 42296"/>
                <a:gd name="connsiteY1" fmla="*/ -148 h 92282"/>
                <a:gd name="connsiteX2" fmla="*/ 42054 w 42296"/>
                <a:gd name="connsiteY2" fmla="*/ 92135 h 92282"/>
                <a:gd name="connsiteX3" fmla="*/ -242 w 42296"/>
                <a:gd name="connsiteY3" fmla="*/ 92135 h 9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296" h="92282">
                  <a:moveTo>
                    <a:pt x="-242" y="-148"/>
                  </a:moveTo>
                  <a:lnTo>
                    <a:pt x="42054" y="-148"/>
                  </a:lnTo>
                  <a:lnTo>
                    <a:pt x="42054" y="92135"/>
                  </a:lnTo>
                  <a:lnTo>
                    <a:pt x="-242" y="92135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58B8EF69-C56F-23BC-477F-5A1C20042FF1}"/>
                </a:ext>
              </a:extLst>
            </p:cNvPr>
            <p:cNvSpPr/>
            <p:nvPr/>
          </p:nvSpPr>
          <p:spPr>
            <a:xfrm rot="-3819624">
              <a:off x="4886257" y="5042069"/>
              <a:ext cx="42296" cy="92282"/>
            </a:xfrm>
            <a:custGeom>
              <a:avLst/>
              <a:gdLst>
                <a:gd name="connsiteX0" fmla="*/ -242 w 42296"/>
                <a:gd name="connsiteY0" fmla="*/ -148 h 92282"/>
                <a:gd name="connsiteX1" fmla="*/ 42054 w 42296"/>
                <a:gd name="connsiteY1" fmla="*/ -148 h 92282"/>
                <a:gd name="connsiteX2" fmla="*/ 42054 w 42296"/>
                <a:gd name="connsiteY2" fmla="*/ 92135 h 92282"/>
                <a:gd name="connsiteX3" fmla="*/ -242 w 42296"/>
                <a:gd name="connsiteY3" fmla="*/ 92135 h 92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2296" h="92282">
                  <a:moveTo>
                    <a:pt x="-242" y="-148"/>
                  </a:moveTo>
                  <a:lnTo>
                    <a:pt x="42054" y="-148"/>
                  </a:lnTo>
                  <a:lnTo>
                    <a:pt x="42054" y="92135"/>
                  </a:lnTo>
                  <a:lnTo>
                    <a:pt x="-242" y="92135"/>
                  </a:ln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B03AC62A-C49F-69BE-738F-F2F19A10DB19}"/>
                </a:ext>
              </a:extLst>
            </p:cNvPr>
            <p:cNvSpPr/>
            <p:nvPr/>
          </p:nvSpPr>
          <p:spPr>
            <a:xfrm>
              <a:off x="3817110" y="5144517"/>
              <a:ext cx="686112" cy="363318"/>
            </a:xfrm>
            <a:custGeom>
              <a:avLst/>
              <a:gdLst>
                <a:gd name="connsiteX0" fmla="*/ 125801 w 686112"/>
                <a:gd name="connsiteY0" fmla="*/ 205292 h 363318"/>
                <a:gd name="connsiteX1" fmla="*/ 136794 w 686112"/>
                <a:gd name="connsiteY1" fmla="*/ 212828 h 363318"/>
                <a:gd name="connsiteX2" fmla="*/ 517584 w 686112"/>
                <a:gd name="connsiteY2" fmla="*/ 94326 h 363318"/>
                <a:gd name="connsiteX3" fmla="*/ 539056 w 686112"/>
                <a:gd name="connsiteY3" fmla="*/ -148 h 363318"/>
                <a:gd name="connsiteX4" fmla="*/ 685870 w 686112"/>
                <a:gd name="connsiteY4" fmla="*/ 13623 h 363318"/>
                <a:gd name="connsiteX5" fmla="*/ 664110 w 686112"/>
                <a:gd name="connsiteY5" fmla="*/ 184565 h 363318"/>
                <a:gd name="connsiteX6" fmla="*/ 610353 w 686112"/>
                <a:gd name="connsiteY6" fmla="*/ 239982 h 363318"/>
                <a:gd name="connsiteX7" fmla="*/ 162223 w 686112"/>
                <a:gd name="connsiteY7" fmla="*/ 310931 h 363318"/>
                <a:gd name="connsiteX8" fmla="*/ 51997 w 686112"/>
                <a:gd name="connsiteY8" fmla="*/ 356767 h 363318"/>
                <a:gd name="connsiteX9" fmla="*/ 6161 w 686112"/>
                <a:gd name="connsiteY9" fmla="*/ 246541 h 363318"/>
                <a:gd name="connsiteX10" fmla="*/ 116387 w 686112"/>
                <a:gd name="connsiteY10" fmla="*/ 200705 h 363318"/>
                <a:gd name="connsiteX11" fmla="*/ 125801 w 686112"/>
                <a:gd name="connsiteY11" fmla="*/ 205292 h 363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86112" h="363318">
                  <a:moveTo>
                    <a:pt x="125801" y="205292"/>
                  </a:moveTo>
                  <a:cubicBezTo>
                    <a:pt x="129658" y="207511"/>
                    <a:pt x="133334" y="210031"/>
                    <a:pt x="136794" y="212828"/>
                  </a:cubicBezTo>
                  <a:lnTo>
                    <a:pt x="517584" y="94326"/>
                  </a:lnTo>
                  <a:lnTo>
                    <a:pt x="539056" y="-148"/>
                  </a:lnTo>
                  <a:lnTo>
                    <a:pt x="685870" y="13623"/>
                  </a:lnTo>
                  <a:lnTo>
                    <a:pt x="664110" y="184565"/>
                  </a:lnTo>
                  <a:cubicBezTo>
                    <a:pt x="660500" y="212932"/>
                    <a:pt x="638597" y="235510"/>
                    <a:pt x="610353" y="239982"/>
                  </a:cubicBezTo>
                  <a:lnTo>
                    <a:pt x="162223" y="310931"/>
                  </a:lnTo>
                  <a:cubicBezTo>
                    <a:pt x="144442" y="354027"/>
                    <a:pt x="95092" y="374548"/>
                    <a:pt x="51997" y="356767"/>
                  </a:cubicBezTo>
                  <a:cubicBezTo>
                    <a:pt x="8901" y="338987"/>
                    <a:pt x="-11620" y="289637"/>
                    <a:pt x="6161" y="246541"/>
                  </a:cubicBezTo>
                  <a:cubicBezTo>
                    <a:pt x="23941" y="203446"/>
                    <a:pt x="73291" y="182924"/>
                    <a:pt x="116387" y="200705"/>
                  </a:cubicBezTo>
                  <a:cubicBezTo>
                    <a:pt x="119617" y="202038"/>
                    <a:pt x="122761" y="203570"/>
                    <a:pt x="125801" y="205292"/>
                  </a:cubicBezTo>
                  <a:close/>
                </a:path>
              </a:pathLst>
            </a:custGeom>
            <a:solidFill>
              <a:srgbClr val="FFB8B8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9DFA027F-27B4-20AC-C430-E5AB2E5C79FF}"/>
                </a:ext>
              </a:extLst>
            </p:cNvPr>
            <p:cNvSpPr/>
            <p:nvPr/>
          </p:nvSpPr>
          <p:spPr>
            <a:xfrm>
              <a:off x="4316715" y="4924234"/>
              <a:ext cx="254435" cy="328999"/>
            </a:xfrm>
            <a:custGeom>
              <a:avLst/>
              <a:gdLst>
                <a:gd name="connsiteX0" fmla="*/ 254116 w 254435"/>
                <a:gd name="connsiteY0" fmla="*/ 290581 h 328999"/>
                <a:gd name="connsiteX1" fmla="*/ 251593 w 254435"/>
                <a:gd name="connsiteY1" fmla="*/ 247467 h 328999"/>
                <a:gd name="connsiteX2" fmla="*/ 251593 w 254435"/>
                <a:gd name="connsiteY2" fmla="*/ 247424 h 328999"/>
                <a:gd name="connsiteX3" fmla="*/ 250908 w 254435"/>
                <a:gd name="connsiteY3" fmla="*/ 235619 h 328999"/>
                <a:gd name="connsiteX4" fmla="*/ 243467 w 254435"/>
                <a:gd name="connsiteY4" fmla="*/ 108673 h 328999"/>
                <a:gd name="connsiteX5" fmla="*/ 152235 w 254435"/>
                <a:gd name="connsiteY5" fmla="*/ 248 h 328999"/>
                <a:gd name="connsiteX6" fmla="*/ 129396 w 254435"/>
                <a:gd name="connsiteY6" fmla="*/ 847 h 328999"/>
                <a:gd name="connsiteX7" fmla="*/ 43210 w 254435"/>
                <a:gd name="connsiteY7" fmla="*/ 91437 h 328999"/>
                <a:gd name="connsiteX8" fmla="*/ 27770 w 254435"/>
                <a:gd name="connsiteY8" fmla="*/ 155679 h 328999"/>
                <a:gd name="connsiteX9" fmla="*/ 781 w 254435"/>
                <a:gd name="connsiteY9" fmla="*/ 268040 h 328999"/>
                <a:gd name="connsiteX10" fmla="*/ 19345 w 254435"/>
                <a:gd name="connsiteY10" fmla="*/ 308587 h 328999"/>
                <a:gd name="connsiteX11" fmla="*/ 32732 w 254435"/>
                <a:gd name="connsiteY11" fmla="*/ 312523 h 328999"/>
                <a:gd name="connsiteX12" fmla="*/ 77727 w 254435"/>
                <a:gd name="connsiteY12" fmla="*/ 316543 h 328999"/>
                <a:gd name="connsiteX13" fmla="*/ 121054 w 254435"/>
                <a:gd name="connsiteY13" fmla="*/ 320392 h 328999"/>
                <a:gd name="connsiteX14" fmla="*/ 171054 w 254435"/>
                <a:gd name="connsiteY14" fmla="*/ 324841 h 328999"/>
                <a:gd name="connsiteX15" fmla="*/ 174648 w 254435"/>
                <a:gd name="connsiteY15" fmla="*/ 325140 h 328999"/>
                <a:gd name="connsiteX16" fmla="*/ 183886 w 254435"/>
                <a:gd name="connsiteY16" fmla="*/ 325995 h 328999"/>
                <a:gd name="connsiteX17" fmla="*/ 214809 w 254435"/>
                <a:gd name="connsiteY17" fmla="*/ 328733 h 328999"/>
                <a:gd name="connsiteX18" fmla="*/ 214895 w 254435"/>
                <a:gd name="connsiteY18" fmla="*/ 328733 h 328999"/>
                <a:gd name="connsiteX19" fmla="*/ 243210 w 254435"/>
                <a:gd name="connsiteY19" fmla="*/ 318639 h 328999"/>
                <a:gd name="connsiteX20" fmla="*/ 250010 w 254435"/>
                <a:gd name="connsiteY20" fmla="*/ 309571 h 328999"/>
                <a:gd name="connsiteX21" fmla="*/ 254116 w 254435"/>
                <a:gd name="connsiteY21" fmla="*/ 290580 h 3289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54435" h="328999">
                  <a:moveTo>
                    <a:pt x="254116" y="290581"/>
                  </a:moveTo>
                  <a:lnTo>
                    <a:pt x="251593" y="247467"/>
                  </a:lnTo>
                  <a:lnTo>
                    <a:pt x="251593" y="247424"/>
                  </a:lnTo>
                  <a:lnTo>
                    <a:pt x="250908" y="235619"/>
                  </a:lnTo>
                  <a:lnTo>
                    <a:pt x="243467" y="108673"/>
                  </a:lnTo>
                  <a:cubicBezTo>
                    <a:pt x="248103" y="53575"/>
                    <a:pt x="207315" y="5100"/>
                    <a:pt x="152235" y="248"/>
                  </a:cubicBezTo>
                  <a:cubicBezTo>
                    <a:pt x="144624" y="-435"/>
                    <a:pt x="136960" y="-234"/>
                    <a:pt x="129396" y="847"/>
                  </a:cubicBezTo>
                  <a:cubicBezTo>
                    <a:pt x="83128" y="7389"/>
                    <a:pt x="47440" y="44900"/>
                    <a:pt x="43210" y="91437"/>
                  </a:cubicBezTo>
                  <a:lnTo>
                    <a:pt x="27770" y="155679"/>
                  </a:lnTo>
                  <a:lnTo>
                    <a:pt x="781" y="268040"/>
                  </a:lnTo>
                  <a:cubicBezTo>
                    <a:pt x="-3154" y="284223"/>
                    <a:pt x="4523" y="300992"/>
                    <a:pt x="19345" y="308587"/>
                  </a:cubicBezTo>
                  <a:cubicBezTo>
                    <a:pt x="23502" y="310774"/>
                    <a:pt x="28053" y="312112"/>
                    <a:pt x="32732" y="312523"/>
                  </a:cubicBezTo>
                  <a:lnTo>
                    <a:pt x="77727" y="316543"/>
                  </a:lnTo>
                  <a:lnTo>
                    <a:pt x="121054" y="320392"/>
                  </a:lnTo>
                  <a:lnTo>
                    <a:pt x="171054" y="324841"/>
                  </a:lnTo>
                  <a:lnTo>
                    <a:pt x="174648" y="325140"/>
                  </a:lnTo>
                  <a:lnTo>
                    <a:pt x="183886" y="325995"/>
                  </a:lnTo>
                  <a:lnTo>
                    <a:pt x="214809" y="328733"/>
                  </a:lnTo>
                  <a:lnTo>
                    <a:pt x="214895" y="328733"/>
                  </a:lnTo>
                  <a:cubicBezTo>
                    <a:pt x="225343" y="329575"/>
                    <a:pt x="235651" y="325900"/>
                    <a:pt x="243210" y="318639"/>
                  </a:cubicBezTo>
                  <a:cubicBezTo>
                    <a:pt x="245933" y="315986"/>
                    <a:pt x="248227" y="312927"/>
                    <a:pt x="250010" y="309571"/>
                  </a:cubicBezTo>
                  <a:cubicBezTo>
                    <a:pt x="253130" y="303750"/>
                    <a:pt x="254553" y="297170"/>
                    <a:pt x="254116" y="290580"/>
                  </a:cubicBezTo>
                  <a:close/>
                </a:path>
              </a:pathLst>
            </a:custGeom>
            <a:solidFill>
              <a:schemeClr val="accent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A879C7A6-8B0A-A848-428A-20F601829B38}"/>
                </a:ext>
              </a:extLst>
            </p:cNvPr>
            <p:cNvSpPr/>
            <p:nvPr/>
          </p:nvSpPr>
          <p:spPr>
            <a:xfrm>
              <a:off x="4384272" y="4286309"/>
              <a:ext cx="604660" cy="531307"/>
            </a:xfrm>
            <a:custGeom>
              <a:avLst/>
              <a:gdLst>
                <a:gd name="connsiteX0" fmla="*/ 604418 w 604660"/>
                <a:gd name="connsiteY0" fmla="*/ 405720 h 531307"/>
                <a:gd name="connsiteX1" fmla="*/ 302088 w 604660"/>
                <a:gd name="connsiteY1" fmla="*/ 529966 h 531307"/>
                <a:gd name="connsiteX2" fmla="*/ -242 w 604660"/>
                <a:gd name="connsiteY2" fmla="*/ 405720 h 531307"/>
                <a:gd name="connsiteX3" fmla="*/ 302088 w 604660"/>
                <a:gd name="connsiteY3" fmla="*/ -148 h 531307"/>
                <a:gd name="connsiteX4" fmla="*/ 604418 w 604660"/>
                <a:gd name="connsiteY4" fmla="*/ 405720 h 5313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4660" h="531307">
                  <a:moveTo>
                    <a:pt x="604418" y="405720"/>
                  </a:moveTo>
                  <a:cubicBezTo>
                    <a:pt x="604418" y="552107"/>
                    <a:pt x="469060" y="529966"/>
                    <a:pt x="302088" y="529966"/>
                  </a:cubicBezTo>
                  <a:cubicBezTo>
                    <a:pt x="135115" y="529966"/>
                    <a:pt x="-242" y="552107"/>
                    <a:pt x="-242" y="405720"/>
                  </a:cubicBezTo>
                  <a:cubicBezTo>
                    <a:pt x="-242" y="259333"/>
                    <a:pt x="65876" y="-148"/>
                    <a:pt x="302088" y="-148"/>
                  </a:cubicBezTo>
                  <a:cubicBezTo>
                    <a:pt x="546437" y="-148"/>
                    <a:pt x="604418" y="259333"/>
                    <a:pt x="604418" y="405720"/>
                  </a:cubicBezTo>
                  <a:close/>
                </a:path>
              </a:pathLst>
            </a:custGeom>
            <a:solidFill>
              <a:srgbClr val="2F2E4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343A0B43-7CDE-9DFB-8EEB-E52C9AC40B2E}"/>
                </a:ext>
              </a:extLst>
            </p:cNvPr>
            <p:cNvSpPr/>
            <p:nvPr/>
          </p:nvSpPr>
          <p:spPr>
            <a:xfrm rot="-2700000">
              <a:off x="4482151" y="4409299"/>
              <a:ext cx="406879" cy="406879"/>
            </a:xfrm>
            <a:custGeom>
              <a:avLst/>
              <a:gdLst>
                <a:gd name="connsiteX0" fmla="*/ 406637 w 406879"/>
                <a:gd name="connsiteY0" fmla="*/ 203292 h 406879"/>
                <a:gd name="connsiteX1" fmla="*/ 203197 w 406879"/>
                <a:gd name="connsiteY1" fmla="*/ 406731 h 406879"/>
                <a:gd name="connsiteX2" fmla="*/ -242 w 406879"/>
                <a:gd name="connsiteY2" fmla="*/ 203292 h 406879"/>
                <a:gd name="connsiteX3" fmla="*/ 203197 w 406879"/>
                <a:gd name="connsiteY3" fmla="*/ -148 h 406879"/>
                <a:gd name="connsiteX4" fmla="*/ 406637 w 406879"/>
                <a:gd name="connsiteY4" fmla="*/ 203292 h 406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879" h="406879">
                  <a:moveTo>
                    <a:pt x="406637" y="203292"/>
                  </a:moveTo>
                  <a:cubicBezTo>
                    <a:pt x="406637" y="315648"/>
                    <a:pt x="315554" y="406731"/>
                    <a:pt x="203197" y="406731"/>
                  </a:cubicBezTo>
                  <a:cubicBezTo>
                    <a:pt x="90841" y="406731"/>
                    <a:pt x="-242" y="315648"/>
                    <a:pt x="-242" y="203292"/>
                  </a:cubicBezTo>
                  <a:cubicBezTo>
                    <a:pt x="-242" y="90935"/>
                    <a:pt x="90841" y="-148"/>
                    <a:pt x="203197" y="-148"/>
                  </a:cubicBezTo>
                  <a:cubicBezTo>
                    <a:pt x="315554" y="-148"/>
                    <a:pt x="406637" y="90935"/>
                    <a:pt x="406637" y="203292"/>
                  </a:cubicBezTo>
                  <a:close/>
                </a:path>
              </a:pathLst>
            </a:custGeom>
            <a:solidFill>
              <a:srgbClr val="FFB8B8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DA4D41FD-77B7-8720-AAB9-4FFEE0CE507F}"/>
                </a:ext>
              </a:extLst>
            </p:cNvPr>
            <p:cNvSpPr/>
            <p:nvPr/>
          </p:nvSpPr>
          <p:spPr>
            <a:xfrm>
              <a:off x="4371129" y="4864454"/>
              <a:ext cx="641860" cy="743449"/>
            </a:xfrm>
            <a:custGeom>
              <a:avLst/>
              <a:gdLst>
                <a:gd name="connsiteX0" fmla="*/ 600599 w 641860"/>
                <a:gd name="connsiteY0" fmla="*/ 37102 h 743449"/>
                <a:gd name="connsiteX1" fmla="*/ 588154 w 641860"/>
                <a:gd name="connsiteY1" fmla="*/ 26580 h 743449"/>
                <a:gd name="connsiteX2" fmla="*/ 491360 w 641860"/>
                <a:gd name="connsiteY2" fmla="*/ 960 h 743449"/>
                <a:gd name="connsiteX3" fmla="*/ 116468 w 641860"/>
                <a:gd name="connsiteY3" fmla="*/ 48393 h 743449"/>
                <a:gd name="connsiteX4" fmla="*/ 344 w 641860"/>
                <a:gd name="connsiteY4" fmla="*/ 192875 h 743449"/>
                <a:gd name="connsiteX5" fmla="*/ 3936 w 641860"/>
                <a:gd name="connsiteY5" fmla="*/ 230600 h 743449"/>
                <a:gd name="connsiteX6" fmla="*/ 9797 w 641860"/>
                <a:gd name="connsiteY6" fmla="*/ 282225 h 743449"/>
                <a:gd name="connsiteX7" fmla="*/ 23313 w 641860"/>
                <a:gd name="connsiteY7" fmla="*/ 376322 h 743449"/>
                <a:gd name="connsiteX8" fmla="*/ 39352 w 641860"/>
                <a:gd name="connsiteY8" fmla="*/ 460154 h 743449"/>
                <a:gd name="connsiteX9" fmla="*/ 44826 w 641860"/>
                <a:gd name="connsiteY9" fmla="*/ 484192 h 743449"/>
                <a:gd name="connsiteX10" fmla="*/ 44870 w 641860"/>
                <a:gd name="connsiteY10" fmla="*/ 484320 h 743449"/>
                <a:gd name="connsiteX11" fmla="*/ 45553 w 641860"/>
                <a:gd name="connsiteY11" fmla="*/ 487229 h 743449"/>
                <a:gd name="connsiteX12" fmla="*/ 45597 w 641860"/>
                <a:gd name="connsiteY12" fmla="*/ 487442 h 743449"/>
                <a:gd name="connsiteX13" fmla="*/ 53938 w 641860"/>
                <a:gd name="connsiteY13" fmla="*/ 520419 h 743449"/>
                <a:gd name="connsiteX14" fmla="*/ 57229 w 641860"/>
                <a:gd name="connsiteY14" fmla="*/ 532352 h 743449"/>
                <a:gd name="connsiteX15" fmla="*/ 66640 w 641860"/>
                <a:gd name="connsiteY15" fmla="*/ 563832 h 743449"/>
                <a:gd name="connsiteX16" fmla="*/ 165998 w 641860"/>
                <a:gd name="connsiteY16" fmla="*/ 740564 h 743449"/>
                <a:gd name="connsiteX17" fmla="*/ 167709 w 641860"/>
                <a:gd name="connsiteY17" fmla="*/ 741975 h 743449"/>
                <a:gd name="connsiteX18" fmla="*/ 169421 w 641860"/>
                <a:gd name="connsiteY18" fmla="*/ 743301 h 743449"/>
                <a:gd name="connsiteX19" fmla="*/ 171900 w 641860"/>
                <a:gd name="connsiteY19" fmla="*/ 742531 h 743449"/>
                <a:gd name="connsiteX20" fmla="*/ 182422 w 641860"/>
                <a:gd name="connsiteY20" fmla="*/ 739409 h 743449"/>
                <a:gd name="connsiteX21" fmla="*/ 191404 w 641860"/>
                <a:gd name="connsiteY21" fmla="*/ 736672 h 743449"/>
                <a:gd name="connsiteX22" fmla="*/ 308429 w 641860"/>
                <a:gd name="connsiteY22" fmla="*/ 701471 h 743449"/>
                <a:gd name="connsiteX23" fmla="*/ 337554 w 641860"/>
                <a:gd name="connsiteY23" fmla="*/ 692703 h 743449"/>
                <a:gd name="connsiteX24" fmla="*/ 431140 w 641860"/>
                <a:gd name="connsiteY24" fmla="*/ 664516 h 743449"/>
                <a:gd name="connsiteX25" fmla="*/ 431182 w 641860"/>
                <a:gd name="connsiteY25" fmla="*/ 664516 h 743449"/>
                <a:gd name="connsiteX26" fmla="*/ 516769 w 641860"/>
                <a:gd name="connsiteY26" fmla="*/ 638768 h 743449"/>
                <a:gd name="connsiteX27" fmla="*/ 527205 w 641860"/>
                <a:gd name="connsiteY27" fmla="*/ 635603 h 743449"/>
                <a:gd name="connsiteX28" fmla="*/ 600729 w 641860"/>
                <a:gd name="connsiteY28" fmla="*/ 613490 h 743449"/>
                <a:gd name="connsiteX29" fmla="*/ 603080 w 641860"/>
                <a:gd name="connsiteY29" fmla="*/ 586031 h 743449"/>
                <a:gd name="connsiteX30" fmla="*/ 606246 w 641860"/>
                <a:gd name="connsiteY30" fmla="*/ 549589 h 743449"/>
                <a:gd name="connsiteX31" fmla="*/ 608128 w 641860"/>
                <a:gd name="connsiteY31" fmla="*/ 527690 h 743449"/>
                <a:gd name="connsiteX32" fmla="*/ 623013 w 641860"/>
                <a:gd name="connsiteY32" fmla="*/ 354979 h 743449"/>
                <a:gd name="connsiteX33" fmla="*/ 631694 w 641860"/>
                <a:gd name="connsiteY33" fmla="*/ 254209 h 743449"/>
                <a:gd name="connsiteX34" fmla="*/ 641105 w 641860"/>
                <a:gd name="connsiteY34" fmla="*/ 144800 h 743449"/>
                <a:gd name="connsiteX35" fmla="*/ 600599 w 641860"/>
                <a:gd name="connsiteY35" fmla="*/ 37102 h 743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641860" h="743449">
                  <a:moveTo>
                    <a:pt x="600599" y="37102"/>
                  </a:moveTo>
                  <a:cubicBezTo>
                    <a:pt x="596682" y="33329"/>
                    <a:pt x="592525" y="29814"/>
                    <a:pt x="588154" y="26580"/>
                  </a:cubicBezTo>
                  <a:cubicBezTo>
                    <a:pt x="560494" y="5684"/>
                    <a:pt x="525736" y="-3516"/>
                    <a:pt x="491360" y="960"/>
                  </a:cubicBezTo>
                  <a:lnTo>
                    <a:pt x="116468" y="48393"/>
                  </a:lnTo>
                  <a:cubicBezTo>
                    <a:pt x="45075" y="57257"/>
                    <a:pt x="-6355" y="121246"/>
                    <a:pt x="344" y="192875"/>
                  </a:cubicBezTo>
                  <a:cubicBezTo>
                    <a:pt x="1413" y="204851"/>
                    <a:pt x="2612" y="217469"/>
                    <a:pt x="3936" y="230600"/>
                  </a:cubicBezTo>
                  <a:cubicBezTo>
                    <a:pt x="5649" y="247067"/>
                    <a:pt x="7572" y="264346"/>
                    <a:pt x="9797" y="282225"/>
                  </a:cubicBezTo>
                  <a:cubicBezTo>
                    <a:pt x="13474" y="312293"/>
                    <a:pt x="17967" y="344030"/>
                    <a:pt x="23313" y="376322"/>
                  </a:cubicBezTo>
                  <a:cubicBezTo>
                    <a:pt x="27974" y="404124"/>
                    <a:pt x="33279" y="432310"/>
                    <a:pt x="39352" y="460154"/>
                  </a:cubicBezTo>
                  <a:cubicBezTo>
                    <a:pt x="41107" y="468195"/>
                    <a:pt x="42931" y="476208"/>
                    <a:pt x="44826" y="484192"/>
                  </a:cubicBezTo>
                  <a:cubicBezTo>
                    <a:pt x="44820" y="484239"/>
                    <a:pt x="44836" y="484286"/>
                    <a:pt x="44870" y="484320"/>
                  </a:cubicBezTo>
                  <a:cubicBezTo>
                    <a:pt x="45083" y="485304"/>
                    <a:pt x="45296" y="486288"/>
                    <a:pt x="45553" y="487229"/>
                  </a:cubicBezTo>
                  <a:cubicBezTo>
                    <a:pt x="45541" y="487303"/>
                    <a:pt x="45557" y="487379"/>
                    <a:pt x="45597" y="487442"/>
                  </a:cubicBezTo>
                  <a:cubicBezTo>
                    <a:pt x="48249" y="498563"/>
                    <a:pt x="51030" y="509555"/>
                    <a:pt x="53938" y="520419"/>
                  </a:cubicBezTo>
                  <a:cubicBezTo>
                    <a:pt x="55049" y="524440"/>
                    <a:pt x="56118" y="528418"/>
                    <a:pt x="57229" y="532352"/>
                  </a:cubicBezTo>
                  <a:cubicBezTo>
                    <a:pt x="60224" y="543045"/>
                    <a:pt x="63390" y="553524"/>
                    <a:pt x="66640" y="563832"/>
                  </a:cubicBezTo>
                  <a:cubicBezTo>
                    <a:pt x="91063" y="640522"/>
                    <a:pt x="123354" y="705834"/>
                    <a:pt x="165998" y="740564"/>
                  </a:cubicBezTo>
                  <a:cubicBezTo>
                    <a:pt x="166554" y="741077"/>
                    <a:pt x="167112" y="741505"/>
                    <a:pt x="167709" y="741975"/>
                  </a:cubicBezTo>
                  <a:lnTo>
                    <a:pt x="169421" y="743301"/>
                  </a:lnTo>
                  <a:lnTo>
                    <a:pt x="171900" y="742531"/>
                  </a:lnTo>
                  <a:lnTo>
                    <a:pt x="182422" y="739409"/>
                  </a:lnTo>
                  <a:lnTo>
                    <a:pt x="191404" y="736672"/>
                  </a:lnTo>
                  <a:lnTo>
                    <a:pt x="308429" y="701471"/>
                  </a:lnTo>
                  <a:lnTo>
                    <a:pt x="337554" y="692703"/>
                  </a:lnTo>
                  <a:lnTo>
                    <a:pt x="431140" y="664516"/>
                  </a:lnTo>
                  <a:lnTo>
                    <a:pt x="431182" y="664516"/>
                  </a:lnTo>
                  <a:lnTo>
                    <a:pt x="516769" y="638768"/>
                  </a:lnTo>
                  <a:lnTo>
                    <a:pt x="527205" y="635603"/>
                  </a:lnTo>
                  <a:lnTo>
                    <a:pt x="600729" y="613490"/>
                  </a:lnTo>
                  <a:lnTo>
                    <a:pt x="603080" y="586031"/>
                  </a:lnTo>
                  <a:lnTo>
                    <a:pt x="606246" y="549589"/>
                  </a:lnTo>
                  <a:lnTo>
                    <a:pt x="608128" y="527690"/>
                  </a:lnTo>
                  <a:lnTo>
                    <a:pt x="623013" y="354979"/>
                  </a:lnTo>
                  <a:lnTo>
                    <a:pt x="631694" y="254209"/>
                  </a:lnTo>
                  <a:lnTo>
                    <a:pt x="641105" y="144800"/>
                  </a:lnTo>
                  <a:cubicBezTo>
                    <a:pt x="644646" y="104614"/>
                    <a:pt x="629745" y="64994"/>
                    <a:pt x="600599" y="37102"/>
                  </a:cubicBezTo>
                  <a:close/>
                </a:path>
              </a:pathLst>
            </a:custGeom>
            <a:solidFill>
              <a:srgbClr val="2F2E4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AC3EAC3F-2CD0-3897-C9CC-9DE19905479E}"/>
                </a:ext>
              </a:extLst>
            </p:cNvPr>
            <p:cNvSpPr/>
            <p:nvPr/>
          </p:nvSpPr>
          <p:spPr>
            <a:xfrm>
              <a:off x="4228431" y="5449692"/>
              <a:ext cx="1013427" cy="856584"/>
            </a:xfrm>
            <a:custGeom>
              <a:avLst/>
              <a:gdLst>
                <a:gd name="connsiteX0" fmla="*/ 952921 w 1013427"/>
                <a:gd name="connsiteY0" fmla="*/ 287576 h 856584"/>
                <a:gd name="connsiteX1" fmla="*/ 950012 w 1013427"/>
                <a:gd name="connsiteY1" fmla="*/ 279022 h 856584"/>
                <a:gd name="connsiteX2" fmla="*/ 745778 w 1013427"/>
                <a:gd name="connsiteY2" fmla="*/ 793 h 856584"/>
                <a:gd name="connsiteX3" fmla="*/ 745692 w 1013427"/>
                <a:gd name="connsiteY3" fmla="*/ 750 h 856584"/>
                <a:gd name="connsiteX4" fmla="*/ 744068 w 1013427"/>
                <a:gd name="connsiteY4" fmla="*/ -148 h 856584"/>
                <a:gd name="connsiteX5" fmla="*/ 660920 w 1013427"/>
                <a:gd name="connsiteY5" fmla="*/ 28637 h 856584"/>
                <a:gd name="connsiteX6" fmla="*/ 650655 w 1013427"/>
                <a:gd name="connsiteY6" fmla="*/ 32187 h 856584"/>
                <a:gd name="connsiteX7" fmla="*/ 639962 w 1013427"/>
                <a:gd name="connsiteY7" fmla="*/ 35908 h 856584"/>
                <a:gd name="connsiteX8" fmla="*/ 639833 w 1013427"/>
                <a:gd name="connsiteY8" fmla="*/ 35951 h 856584"/>
                <a:gd name="connsiteX9" fmla="*/ 561990 w 1013427"/>
                <a:gd name="connsiteY9" fmla="*/ 62897 h 856584"/>
                <a:gd name="connsiteX10" fmla="*/ 561861 w 1013427"/>
                <a:gd name="connsiteY10" fmla="*/ 62940 h 856584"/>
                <a:gd name="connsiteX11" fmla="*/ 500784 w 1013427"/>
                <a:gd name="connsiteY11" fmla="*/ 84069 h 856584"/>
                <a:gd name="connsiteX12" fmla="*/ 500740 w 1013427"/>
                <a:gd name="connsiteY12" fmla="*/ 84069 h 856584"/>
                <a:gd name="connsiteX13" fmla="*/ 444239 w 1013427"/>
                <a:gd name="connsiteY13" fmla="*/ 103616 h 856584"/>
                <a:gd name="connsiteX14" fmla="*/ 444197 w 1013427"/>
                <a:gd name="connsiteY14" fmla="*/ 103616 h 856584"/>
                <a:gd name="connsiteX15" fmla="*/ 431065 w 1013427"/>
                <a:gd name="connsiteY15" fmla="*/ 108192 h 856584"/>
                <a:gd name="connsiteX16" fmla="*/ 332306 w 1013427"/>
                <a:gd name="connsiteY16" fmla="*/ 142367 h 856584"/>
                <a:gd name="connsiteX17" fmla="*/ 320843 w 1013427"/>
                <a:gd name="connsiteY17" fmla="*/ 146344 h 856584"/>
                <a:gd name="connsiteX18" fmla="*/ 310578 w 1013427"/>
                <a:gd name="connsiteY18" fmla="*/ 149895 h 856584"/>
                <a:gd name="connsiteX19" fmla="*/ 308995 w 1013427"/>
                <a:gd name="connsiteY19" fmla="*/ 150451 h 856584"/>
                <a:gd name="connsiteX20" fmla="*/ 308696 w 1013427"/>
                <a:gd name="connsiteY20" fmla="*/ 155326 h 856584"/>
                <a:gd name="connsiteX21" fmla="*/ 301639 w 1013427"/>
                <a:gd name="connsiteY21" fmla="*/ 279022 h 856584"/>
                <a:gd name="connsiteX22" fmla="*/ 301169 w 1013427"/>
                <a:gd name="connsiteY22" fmla="*/ 287576 h 856584"/>
                <a:gd name="connsiteX23" fmla="*/ 292358 w 1013427"/>
                <a:gd name="connsiteY23" fmla="*/ 441938 h 856584"/>
                <a:gd name="connsiteX24" fmla="*/ -242 w 1013427"/>
                <a:gd name="connsiteY24" fmla="*/ 856437 h 856584"/>
                <a:gd name="connsiteX25" fmla="*/ 199927 w 1013427"/>
                <a:gd name="connsiteY25" fmla="*/ 856437 h 856584"/>
                <a:gd name="connsiteX26" fmla="*/ 400271 w 1013427"/>
                <a:gd name="connsiteY26" fmla="*/ 841167 h 856584"/>
                <a:gd name="connsiteX27" fmla="*/ 588079 w 1013427"/>
                <a:gd name="connsiteY27" fmla="*/ 638773 h 856584"/>
                <a:gd name="connsiteX28" fmla="*/ 605663 w 1013427"/>
                <a:gd name="connsiteY28" fmla="*/ 638467 h 856584"/>
                <a:gd name="connsiteX29" fmla="*/ 609210 w 1013427"/>
                <a:gd name="connsiteY29" fmla="*/ 644932 h 856584"/>
                <a:gd name="connsiteX30" fmla="*/ 636796 w 1013427"/>
                <a:gd name="connsiteY30" fmla="*/ 781801 h 856584"/>
                <a:gd name="connsiteX31" fmla="*/ 1013185 w 1013427"/>
                <a:gd name="connsiteY31" fmla="*/ 574701 h 856584"/>
                <a:gd name="connsiteX32" fmla="*/ 952921 w 1013427"/>
                <a:gd name="connsiteY32" fmla="*/ 287576 h 8565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013427" h="856584">
                  <a:moveTo>
                    <a:pt x="952921" y="287576"/>
                  </a:moveTo>
                  <a:cubicBezTo>
                    <a:pt x="951937" y="284710"/>
                    <a:pt x="950996" y="281845"/>
                    <a:pt x="950012" y="279022"/>
                  </a:cubicBezTo>
                  <a:cubicBezTo>
                    <a:pt x="906044" y="150707"/>
                    <a:pt x="841202" y="53659"/>
                    <a:pt x="745778" y="793"/>
                  </a:cubicBezTo>
                  <a:cubicBezTo>
                    <a:pt x="745736" y="793"/>
                    <a:pt x="745736" y="750"/>
                    <a:pt x="745692" y="750"/>
                  </a:cubicBezTo>
                  <a:lnTo>
                    <a:pt x="744068" y="-148"/>
                  </a:lnTo>
                  <a:lnTo>
                    <a:pt x="660920" y="28637"/>
                  </a:lnTo>
                  <a:lnTo>
                    <a:pt x="650655" y="32187"/>
                  </a:lnTo>
                  <a:lnTo>
                    <a:pt x="639962" y="35908"/>
                  </a:lnTo>
                  <a:lnTo>
                    <a:pt x="639833" y="35951"/>
                  </a:lnTo>
                  <a:lnTo>
                    <a:pt x="561990" y="62897"/>
                  </a:lnTo>
                  <a:lnTo>
                    <a:pt x="561861" y="62940"/>
                  </a:lnTo>
                  <a:lnTo>
                    <a:pt x="500784" y="84069"/>
                  </a:lnTo>
                  <a:lnTo>
                    <a:pt x="500740" y="84069"/>
                  </a:lnTo>
                  <a:lnTo>
                    <a:pt x="444239" y="103616"/>
                  </a:lnTo>
                  <a:lnTo>
                    <a:pt x="444197" y="103616"/>
                  </a:lnTo>
                  <a:lnTo>
                    <a:pt x="431065" y="108192"/>
                  </a:lnTo>
                  <a:lnTo>
                    <a:pt x="332306" y="142367"/>
                  </a:lnTo>
                  <a:lnTo>
                    <a:pt x="320843" y="146344"/>
                  </a:lnTo>
                  <a:lnTo>
                    <a:pt x="310578" y="149895"/>
                  </a:lnTo>
                  <a:lnTo>
                    <a:pt x="308995" y="150451"/>
                  </a:lnTo>
                  <a:lnTo>
                    <a:pt x="308696" y="155326"/>
                  </a:lnTo>
                  <a:lnTo>
                    <a:pt x="301639" y="279022"/>
                  </a:lnTo>
                  <a:lnTo>
                    <a:pt x="301169" y="287576"/>
                  </a:lnTo>
                  <a:lnTo>
                    <a:pt x="292358" y="441938"/>
                  </a:lnTo>
                  <a:lnTo>
                    <a:pt x="-242" y="856437"/>
                  </a:lnTo>
                  <a:lnTo>
                    <a:pt x="199927" y="856437"/>
                  </a:lnTo>
                  <a:cubicBezTo>
                    <a:pt x="267000" y="856452"/>
                    <a:pt x="333975" y="851347"/>
                    <a:pt x="400271" y="841167"/>
                  </a:cubicBezTo>
                  <a:lnTo>
                    <a:pt x="588079" y="638773"/>
                  </a:lnTo>
                  <a:cubicBezTo>
                    <a:pt x="592850" y="633832"/>
                    <a:pt x="600723" y="633696"/>
                    <a:pt x="605663" y="638467"/>
                  </a:cubicBezTo>
                  <a:cubicBezTo>
                    <a:pt x="607472" y="640214"/>
                    <a:pt x="608708" y="642468"/>
                    <a:pt x="609210" y="644932"/>
                  </a:cubicBezTo>
                  <a:lnTo>
                    <a:pt x="636796" y="781801"/>
                  </a:lnTo>
                  <a:cubicBezTo>
                    <a:pt x="772707" y="733741"/>
                    <a:pt x="899847" y="663785"/>
                    <a:pt x="1013185" y="574701"/>
                  </a:cubicBezTo>
                  <a:cubicBezTo>
                    <a:pt x="1000012" y="468414"/>
                    <a:pt x="980764" y="371536"/>
                    <a:pt x="952921" y="287576"/>
                  </a:cubicBezTo>
                  <a:close/>
                </a:path>
              </a:pathLst>
            </a:custGeom>
            <a:solidFill>
              <a:srgbClr val="2F2E4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4114047F-5E30-CB09-F276-DE104F1127BA}"/>
                </a:ext>
              </a:extLst>
            </p:cNvPr>
            <p:cNvSpPr/>
            <p:nvPr/>
          </p:nvSpPr>
          <p:spPr>
            <a:xfrm>
              <a:off x="4450536" y="4377422"/>
              <a:ext cx="472132" cy="215358"/>
            </a:xfrm>
            <a:custGeom>
              <a:avLst/>
              <a:gdLst>
                <a:gd name="connsiteX0" fmla="*/ -242 w 472132"/>
                <a:gd name="connsiteY0" fmla="*/ 215210 h 215358"/>
                <a:gd name="connsiteX1" fmla="*/ -242 w 472132"/>
                <a:gd name="connsiteY1" fmla="*/ 215210 h 215358"/>
                <a:gd name="connsiteX2" fmla="*/ 80222 w 472132"/>
                <a:gd name="connsiteY2" fmla="*/ 215210 h 215358"/>
                <a:gd name="connsiteX3" fmla="*/ 115720 w 472132"/>
                <a:gd name="connsiteY3" fmla="*/ 115814 h 215358"/>
                <a:gd name="connsiteX4" fmla="*/ 122818 w 472132"/>
                <a:gd name="connsiteY4" fmla="*/ 215210 h 215358"/>
                <a:gd name="connsiteX5" fmla="*/ 161277 w 472132"/>
                <a:gd name="connsiteY5" fmla="*/ 215210 h 215358"/>
                <a:gd name="connsiteX6" fmla="*/ 181984 w 472132"/>
                <a:gd name="connsiteY6" fmla="*/ 157229 h 215358"/>
                <a:gd name="connsiteX7" fmla="*/ 186126 w 472132"/>
                <a:gd name="connsiteY7" fmla="*/ 215210 h 215358"/>
                <a:gd name="connsiteX8" fmla="*/ 471890 w 472132"/>
                <a:gd name="connsiteY8" fmla="*/ 215210 h 215358"/>
                <a:gd name="connsiteX9" fmla="*/ 471890 w 472132"/>
                <a:gd name="connsiteY9" fmla="*/ 215210 h 215358"/>
                <a:gd name="connsiteX10" fmla="*/ 256532 w 472132"/>
                <a:gd name="connsiteY10" fmla="*/ -148 h 215358"/>
                <a:gd name="connsiteX11" fmla="*/ 215116 w 472132"/>
                <a:gd name="connsiteY11" fmla="*/ -148 h 215358"/>
                <a:gd name="connsiteX12" fmla="*/ -242 w 472132"/>
                <a:gd name="connsiteY12" fmla="*/ 215210 h 2153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72132" h="215358">
                  <a:moveTo>
                    <a:pt x="-242" y="215210"/>
                  </a:moveTo>
                  <a:lnTo>
                    <a:pt x="-242" y="215210"/>
                  </a:lnTo>
                  <a:lnTo>
                    <a:pt x="80222" y="215210"/>
                  </a:lnTo>
                  <a:lnTo>
                    <a:pt x="115720" y="115814"/>
                  </a:lnTo>
                  <a:lnTo>
                    <a:pt x="122818" y="215210"/>
                  </a:lnTo>
                  <a:lnTo>
                    <a:pt x="161277" y="215210"/>
                  </a:lnTo>
                  <a:lnTo>
                    <a:pt x="181984" y="157229"/>
                  </a:lnTo>
                  <a:lnTo>
                    <a:pt x="186126" y="215210"/>
                  </a:lnTo>
                  <a:lnTo>
                    <a:pt x="471890" y="215210"/>
                  </a:lnTo>
                  <a:lnTo>
                    <a:pt x="471890" y="215210"/>
                  </a:lnTo>
                  <a:cubicBezTo>
                    <a:pt x="471890" y="96271"/>
                    <a:pt x="375471" y="-148"/>
                    <a:pt x="256532" y="-148"/>
                  </a:cubicBezTo>
                  <a:lnTo>
                    <a:pt x="215116" y="-148"/>
                  </a:lnTo>
                  <a:cubicBezTo>
                    <a:pt x="96177" y="-148"/>
                    <a:pt x="-242" y="96271"/>
                    <a:pt x="-242" y="215210"/>
                  </a:cubicBezTo>
                  <a:close/>
                </a:path>
              </a:pathLst>
            </a:custGeom>
            <a:solidFill>
              <a:srgbClr val="2F2E4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F9618218-EBCD-673D-D45F-876D859703F7}"/>
                </a:ext>
              </a:extLst>
            </p:cNvPr>
            <p:cNvSpPr/>
            <p:nvPr/>
          </p:nvSpPr>
          <p:spPr>
            <a:xfrm>
              <a:off x="3478597" y="5425036"/>
              <a:ext cx="537636" cy="253236"/>
            </a:xfrm>
            <a:custGeom>
              <a:avLst/>
              <a:gdLst>
                <a:gd name="connsiteX0" fmla="*/ 476767 w 537636"/>
                <a:gd name="connsiteY0" fmla="*/ 245454 h 253236"/>
                <a:gd name="connsiteX1" fmla="*/ 349155 w 537636"/>
                <a:gd name="connsiteY1" fmla="*/ 193351 h 253236"/>
                <a:gd name="connsiteX2" fmla="*/ 343921 w 537636"/>
                <a:gd name="connsiteY2" fmla="*/ 176983 h 253236"/>
                <a:gd name="connsiteX3" fmla="*/ -242 w 537636"/>
                <a:gd name="connsiteY3" fmla="*/ 138005 h 253236"/>
                <a:gd name="connsiteX4" fmla="*/ 115125 w 537636"/>
                <a:gd name="connsiteY4" fmla="*/ -148 h 253236"/>
                <a:gd name="connsiteX5" fmla="*/ 424262 w 537636"/>
                <a:gd name="connsiteY5" fmla="*/ 58047 h 253236"/>
                <a:gd name="connsiteX6" fmla="*/ 536213 w 537636"/>
                <a:gd name="connsiteY6" fmla="*/ 139735 h 253236"/>
                <a:gd name="connsiteX7" fmla="*/ 476767 w 537636"/>
                <a:gd name="connsiteY7" fmla="*/ 245455 h 253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37636" h="253236">
                  <a:moveTo>
                    <a:pt x="476767" y="245454"/>
                  </a:moveTo>
                  <a:cubicBezTo>
                    <a:pt x="427140" y="266305"/>
                    <a:pt x="370006" y="242978"/>
                    <a:pt x="349155" y="193351"/>
                  </a:cubicBezTo>
                  <a:cubicBezTo>
                    <a:pt x="346932" y="188060"/>
                    <a:pt x="345180" y="182583"/>
                    <a:pt x="343921" y="176983"/>
                  </a:cubicBezTo>
                  <a:lnTo>
                    <a:pt x="-242" y="138005"/>
                  </a:lnTo>
                  <a:lnTo>
                    <a:pt x="115125" y="-148"/>
                  </a:lnTo>
                  <a:lnTo>
                    <a:pt x="424262" y="58047"/>
                  </a:lnTo>
                  <a:cubicBezTo>
                    <a:pt x="477733" y="49690"/>
                    <a:pt x="527856" y="86263"/>
                    <a:pt x="536213" y="139735"/>
                  </a:cubicBezTo>
                  <a:cubicBezTo>
                    <a:pt x="543205" y="184477"/>
                    <a:pt x="518630" y="228184"/>
                    <a:pt x="476767" y="245455"/>
                  </a:cubicBezTo>
                  <a:close/>
                </a:path>
              </a:pathLst>
            </a:custGeom>
            <a:solidFill>
              <a:srgbClr val="A0616A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0A541A99-D80C-78A8-80FB-96FEEAE0422C}"/>
                </a:ext>
              </a:extLst>
            </p:cNvPr>
            <p:cNvSpPr/>
            <p:nvPr/>
          </p:nvSpPr>
          <p:spPr>
            <a:xfrm>
              <a:off x="3273941" y="4887441"/>
              <a:ext cx="532055" cy="746776"/>
            </a:xfrm>
            <a:custGeom>
              <a:avLst/>
              <a:gdLst>
                <a:gd name="connsiteX0" fmla="*/ 495866 w 532055"/>
                <a:gd name="connsiteY0" fmla="*/ 527330 h 746776"/>
                <a:gd name="connsiteX1" fmla="*/ 350399 w 532055"/>
                <a:gd name="connsiteY1" fmla="*/ 501325 h 746776"/>
                <a:gd name="connsiteX2" fmla="*/ 339836 w 532055"/>
                <a:gd name="connsiteY2" fmla="*/ 499443 h 746776"/>
                <a:gd name="connsiteX3" fmla="*/ 290682 w 532055"/>
                <a:gd name="connsiteY3" fmla="*/ 428910 h 746776"/>
                <a:gd name="connsiteX4" fmla="*/ 292317 w 532055"/>
                <a:gd name="connsiteY4" fmla="*/ 422070 h 746776"/>
                <a:gd name="connsiteX5" fmla="*/ 363744 w 532055"/>
                <a:gd name="connsiteY5" fmla="*/ 184730 h 746776"/>
                <a:gd name="connsiteX6" fmla="*/ 365883 w 532055"/>
                <a:gd name="connsiteY6" fmla="*/ 177673 h 746776"/>
                <a:gd name="connsiteX7" fmla="*/ 300742 w 532055"/>
                <a:gd name="connsiteY7" fmla="*/ 17237 h 746776"/>
                <a:gd name="connsiteX8" fmla="*/ 113027 w 532055"/>
                <a:gd name="connsiteY8" fmla="*/ 70909 h 746776"/>
                <a:gd name="connsiteX9" fmla="*/ 99630 w 532055"/>
                <a:gd name="connsiteY9" fmla="*/ 105090 h 746776"/>
                <a:gd name="connsiteX10" fmla="*/ 8528 w 532055"/>
                <a:gd name="connsiteY10" fmla="*/ 476903 h 746776"/>
                <a:gd name="connsiteX11" fmla="*/ 5149 w 532055"/>
                <a:gd name="connsiteY11" fmla="*/ 490675 h 746776"/>
                <a:gd name="connsiteX12" fmla="*/ 141338 w 532055"/>
                <a:gd name="connsiteY12" fmla="*/ 715379 h 746776"/>
                <a:gd name="connsiteX13" fmla="*/ 168408 w 532055"/>
                <a:gd name="connsiteY13" fmla="*/ 719930 h 746776"/>
                <a:gd name="connsiteX14" fmla="*/ 169264 w 532055"/>
                <a:gd name="connsiteY14" fmla="*/ 720016 h 746776"/>
                <a:gd name="connsiteX15" fmla="*/ 223797 w 532055"/>
                <a:gd name="connsiteY15" fmla="*/ 724849 h 746776"/>
                <a:gd name="connsiteX16" fmla="*/ 294540 w 532055"/>
                <a:gd name="connsiteY16" fmla="*/ 731136 h 746776"/>
                <a:gd name="connsiteX17" fmla="*/ 383506 w 532055"/>
                <a:gd name="connsiteY17" fmla="*/ 739049 h 746776"/>
                <a:gd name="connsiteX18" fmla="*/ 466526 w 532055"/>
                <a:gd name="connsiteY18" fmla="*/ 746448 h 746776"/>
                <a:gd name="connsiteX19" fmla="*/ 513318 w 532055"/>
                <a:gd name="connsiteY19" fmla="*/ 710606 h 746776"/>
                <a:gd name="connsiteX20" fmla="*/ 513616 w 532055"/>
                <a:gd name="connsiteY20" fmla="*/ 708810 h 746776"/>
                <a:gd name="connsiteX21" fmla="*/ 531239 w 532055"/>
                <a:gd name="connsiteY21" fmla="*/ 577244 h 746776"/>
                <a:gd name="connsiteX22" fmla="*/ 531410 w 532055"/>
                <a:gd name="connsiteY22" fmla="*/ 576047 h 746776"/>
                <a:gd name="connsiteX23" fmla="*/ 495866 w 532055"/>
                <a:gd name="connsiteY23" fmla="*/ 527330 h 7467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532055" h="746776">
                  <a:moveTo>
                    <a:pt x="495866" y="527330"/>
                  </a:moveTo>
                  <a:lnTo>
                    <a:pt x="350399" y="501325"/>
                  </a:lnTo>
                  <a:lnTo>
                    <a:pt x="339836" y="499443"/>
                  </a:lnTo>
                  <a:cubicBezTo>
                    <a:pt x="306785" y="493539"/>
                    <a:pt x="284778" y="461960"/>
                    <a:pt x="290682" y="428910"/>
                  </a:cubicBezTo>
                  <a:cubicBezTo>
                    <a:pt x="291095" y="426600"/>
                    <a:pt x="291641" y="424316"/>
                    <a:pt x="292317" y="422070"/>
                  </a:cubicBezTo>
                  <a:lnTo>
                    <a:pt x="363744" y="184730"/>
                  </a:lnTo>
                  <a:lnTo>
                    <a:pt x="365883" y="177673"/>
                  </a:lnTo>
                  <a:cubicBezTo>
                    <a:pt x="384249" y="115547"/>
                    <a:pt x="357220" y="48975"/>
                    <a:pt x="300742" y="17237"/>
                  </a:cubicBezTo>
                  <a:cubicBezTo>
                    <a:pt x="234085" y="-19778"/>
                    <a:pt x="150042" y="4252"/>
                    <a:pt x="113027" y="70909"/>
                  </a:cubicBezTo>
                  <a:cubicBezTo>
                    <a:pt x="107060" y="81656"/>
                    <a:pt x="102554" y="93151"/>
                    <a:pt x="99630" y="105090"/>
                  </a:cubicBezTo>
                  <a:lnTo>
                    <a:pt x="8528" y="476903"/>
                  </a:lnTo>
                  <a:lnTo>
                    <a:pt x="5149" y="490675"/>
                  </a:lnTo>
                  <a:cubicBezTo>
                    <a:pt x="-19294" y="590333"/>
                    <a:pt x="41680" y="690936"/>
                    <a:pt x="141338" y="715379"/>
                  </a:cubicBezTo>
                  <a:cubicBezTo>
                    <a:pt x="150237" y="717561"/>
                    <a:pt x="159285" y="719083"/>
                    <a:pt x="168408" y="719930"/>
                  </a:cubicBezTo>
                  <a:cubicBezTo>
                    <a:pt x="168706" y="719973"/>
                    <a:pt x="168963" y="719973"/>
                    <a:pt x="169264" y="720016"/>
                  </a:cubicBezTo>
                  <a:lnTo>
                    <a:pt x="223797" y="724849"/>
                  </a:lnTo>
                  <a:lnTo>
                    <a:pt x="294540" y="731136"/>
                  </a:lnTo>
                  <a:lnTo>
                    <a:pt x="383506" y="739049"/>
                  </a:lnTo>
                  <a:lnTo>
                    <a:pt x="466526" y="746448"/>
                  </a:lnTo>
                  <a:cubicBezTo>
                    <a:pt x="489072" y="748492"/>
                    <a:pt x="509419" y="732907"/>
                    <a:pt x="513318" y="710606"/>
                  </a:cubicBezTo>
                  <a:cubicBezTo>
                    <a:pt x="513445" y="710007"/>
                    <a:pt x="513531" y="709408"/>
                    <a:pt x="513616" y="708810"/>
                  </a:cubicBezTo>
                  <a:lnTo>
                    <a:pt x="531239" y="577244"/>
                  </a:lnTo>
                  <a:lnTo>
                    <a:pt x="531410" y="576047"/>
                  </a:lnTo>
                  <a:cubicBezTo>
                    <a:pt x="534568" y="552898"/>
                    <a:pt x="518874" y="531389"/>
                    <a:pt x="495866" y="527330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3AEFAC46-1691-2F9E-C28A-97CDF4FF84C5}"/>
                </a:ext>
              </a:extLst>
            </p:cNvPr>
            <p:cNvSpPr/>
            <p:nvPr/>
          </p:nvSpPr>
          <p:spPr>
            <a:xfrm>
              <a:off x="3082085" y="4186044"/>
              <a:ext cx="493761" cy="463930"/>
            </a:xfrm>
            <a:custGeom>
              <a:avLst/>
              <a:gdLst>
                <a:gd name="connsiteX0" fmla="*/ 463607 w 493761"/>
                <a:gd name="connsiteY0" fmla="*/ 231858 h 463930"/>
                <a:gd name="connsiteX1" fmla="*/ 231682 w 493761"/>
                <a:gd name="connsiteY1" fmla="*/ 463783 h 463930"/>
                <a:gd name="connsiteX2" fmla="*/ -242 w 493761"/>
                <a:gd name="connsiteY2" fmla="*/ 231858 h 463930"/>
                <a:gd name="connsiteX3" fmla="*/ 231682 w 493761"/>
                <a:gd name="connsiteY3" fmla="*/ -67 h 463930"/>
                <a:gd name="connsiteX4" fmla="*/ 463607 w 493761"/>
                <a:gd name="connsiteY4" fmla="*/ 231858 h 4639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3761" h="463930">
                  <a:moveTo>
                    <a:pt x="463607" y="231858"/>
                  </a:moveTo>
                  <a:cubicBezTo>
                    <a:pt x="405537" y="346028"/>
                    <a:pt x="359771" y="463783"/>
                    <a:pt x="231682" y="463783"/>
                  </a:cubicBezTo>
                  <a:cubicBezTo>
                    <a:pt x="103594" y="463783"/>
                    <a:pt x="-242" y="359946"/>
                    <a:pt x="-242" y="231858"/>
                  </a:cubicBezTo>
                  <a:cubicBezTo>
                    <a:pt x="-242" y="103770"/>
                    <a:pt x="103603" y="1537"/>
                    <a:pt x="231682" y="-67"/>
                  </a:cubicBezTo>
                  <a:cubicBezTo>
                    <a:pt x="361857" y="-1697"/>
                    <a:pt x="571691" y="19354"/>
                    <a:pt x="463607" y="231858"/>
                  </a:cubicBezTo>
                  <a:close/>
                </a:path>
              </a:pathLst>
            </a:custGeom>
            <a:solidFill>
              <a:srgbClr val="2F2E4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4499FF0A-CFE7-8C58-A73A-466F0D00E76E}"/>
                </a:ext>
              </a:extLst>
            </p:cNvPr>
            <p:cNvSpPr/>
            <p:nvPr/>
          </p:nvSpPr>
          <p:spPr>
            <a:xfrm>
              <a:off x="2990837" y="5859101"/>
              <a:ext cx="740076" cy="445721"/>
            </a:xfrm>
            <a:custGeom>
              <a:avLst/>
              <a:gdLst>
                <a:gd name="connsiteX0" fmla="*/ 700527 w 740076"/>
                <a:gd name="connsiteY0" fmla="*/ 52376 h 445721"/>
                <a:gd name="connsiteX1" fmla="*/ 695265 w 740076"/>
                <a:gd name="connsiteY1" fmla="*/ -148 h 445721"/>
                <a:gd name="connsiteX2" fmla="*/ 691330 w 740076"/>
                <a:gd name="connsiteY2" fmla="*/ 66 h 445721"/>
                <a:gd name="connsiteX3" fmla="*/ -242 w 740076"/>
                <a:gd name="connsiteY3" fmla="*/ 33385 h 445721"/>
                <a:gd name="connsiteX4" fmla="*/ 1554 w 740076"/>
                <a:gd name="connsiteY4" fmla="*/ 86550 h 445721"/>
                <a:gd name="connsiteX5" fmla="*/ 4592 w 740076"/>
                <a:gd name="connsiteY5" fmla="*/ 177610 h 445721"/>
                <a:gd name="connsiteX6" fmla="*/ 356985 w 740076"/>
                <a:gd name="connsiteY6" fmla="*/ 369440 h 445721"/>
                <a:gd name="connsiteX7" fmla="*/ 361478 w 740076"/>
                <a:gd name="connsiteY7" fmla="*/ 334625 h 445721"/>
                <a:gd name="connsiteX8" fmla="*/ 375482 w 740076"/>
                <a:gd name="connsiteY8" fmla="*/ 324023 h 445721"/>
                <a:gd name="connsiteX9" fmla="*/ 385770 w 740076"/>
                <a:gd name="connsiteY9" fmla="*/ 333085 h 445721"/>
                <a:gd name="connsiteX10" fmla="*/ 399414 w 740076"/>
                <a:gd name="connsiteY10" fmla="*/ 383940 h 445721"/>
                <a:gd name="connsiteX11" fmla="*/ 739834 w 740076"/>
                <a:gd name="connsiteY11" fmla="*/ 445574 h 4457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40076" h="445721">
                  <a:moveTo>
                    <a:pt x="700527" y="52376"/>
                  </a:moveTo>
                  <a:lnTo>
                    <a:pt x="695265" y="-148"/>
                  </a:lnTo>
                  <a:lnTo>
                    <a:pt x="691330" y="66"/>
                  </a:lnTo>
                  <a:lnTo>
                    <a:pt x="-242" y="33385"/>
                  </a:lnTo>
                  <a:lnTo>
                    <a:pt x="1554" y="86550"/>
                  </a:lnTo>
                  <a:lnTo>
                    <a:pt x="4592" y="177610"/>
                  </a:lnTo>
                  <a:cubicBezTo>
                    <a:pt x="111603" y="259126"/>
                    <a:pt x="230438" y="323815"/>
                    <a:pt x="356985" y="369440"/>
                  </a:cubicBezTo>
                  <a:lnTo>
                    <a:pt x="361478" y="334625"/>
                  </a:lnTo>
                  <a:cubicBezTo>
                    <a:pt x="362417" y="327830"/>
                    <a:pt x="368687" y="323083"/>
                    <a:pt x="375482" y="324023"/>
                  </a:cubicBezTo>
                  <a:cubicBezTo>
                    <a:pt x="380419" y="324706"/>
                    <a:pt x="384470" y="328274"/>
                    <a:pt x="385770" y="333085"/>
                  </a:cubicBezTo>
                  <a:lnTo>
                    <a:pt x="399414" y="383940"/>
                  </a:lnTo>
                  <a:cubicBezTo>
                    <a:pt x="509652" y="419491"/>
                    <a:pt x="624130" y="440217"/>
                    <a:pt x="739834" y="445574"/>
                  </a:cubicBezTo>
                  <a:close/>
                </a:path>
              </a:pathLst>
            </a:custGeom>
            <a:solidFill>
              <a:srgbClr val="2F2E4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586C2C5D-4A0A-0A21-573E-CF93C357BC2D}"/>
                </a:ext>
              </a:extLst>
            </p:cNvPr>
            <p:cNvSpPr/>
            <p:nvPr/>
          </p:nvSpPr>
          <p:spPr>
            <a:xfrm rot="-2700000">
              <a:off x="3121983" y="4247612"/>
              <a:ext cx="406879" cy="406879"/>
            </a:xfrm>
            <a:custGeom>
              <a:avLst/>
              <a:gdLst>
                <a:gd name="connsiteX0" fmla="*/ 406637 w 406879"/>
                <a:gd name="connsiteY0" fmla="*/ 203292 h 406879"/>
                <a:gd name="connsiteX1" fmla="*/ 203197 w 406879"/>
                <a:gd name="connsiteY1" fmla="*/ 406731 h 406879"/>
                <a:gd name="connsiteX2" fmla="*/ -242 w 406879"/>
                <a:gd name="connsiteY2" fmla="*/ 203292 h 406879"/>
                <a:gd name="connsiteX3" fmla="*/ 203197 w 406879"/>
                <a:gd name="connsiteY3" fmla="*/ -148 h 406879"/>
                <a:gd name="connsiteX4" fmla="*/ 406637 w 406879"/>
                <a:gd name="connsiteY4" fmla="*/ 203292 h 4068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879" h="406879">
                  <a:moveTo>
                    <a:pt x="406637" y="203292"/>
                  </a:moveTo>
                  <a:cubicBezTo>
                    <a:pt x="406637" y="315648"/>
                    <a:pt x="315554" y="406731"/>
                    <a:pt x="203197" y="406731"/>
                  </a:cubicBezTo>
                  <a:cubicBezTo>
                    <a:pt x="90841" y="406731"/>
                    <a:pt x="-242" y="315648"/>
                    <a:pt x="-242" y="203292"/>
                  </a:cubicBezTo>
                  <a:cubicBezTo>
                    <a:pt x="-242" y="90935"/>
                    <a:pt x="90841" y="-148"/>
                    <a:pt x="203197" y="-148"/>
                  </a:cubicBezTo>
                  <a:cubicBezTo>
                    <a:pt x="315554" y="-148"/>
                    <a:pt x="406637" y="90935"/>
                    <a:pt x="406637" y="203292"/>
                  </a:cubicBezTo>
                  <a:close/>
                </a:path>
              </a:pathLst>
            </a:custGeom>
            <a:solidFill>
              <a:srgbClr val="A0616A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6E617DA8-0303-04C9-F059-FD282CD12749}"/>
                </a:ext>
              </a:extLst>
            </p:cNvPr>
            <p:cNvSpPr/>
            <p:nvPr/>
          </p:nvSpPr>
          <p:spPr>
            <a:xfrm>
              <a:off x="2955535" y="4708884"/>
              <a:ext cx="777612" cy="1239524"/>
            </a:xfrm>
            <a:custGeom>
              <a:avLst/>
              <a:gdLst>
                <a:gd name="connsiteX0" fmla="*/ 775564 w 777612"/>
                <a:gd name="connsiteY0" fmla="*/ 1153619 h 1239524"/>
                <a:gd name="connsiteX1" fmla="*/ 735230 w 777612"/>
                <a:gd name="connsiteY1" fmla="*/ 1028384 h 1239524"/>
                <a:gd name="connsiteX2" fmla="*/ 734545 w 777612"/>
                <a:gd name="connsiteY2" fmla="*/ 1026245 h 1239524"/>
                <a:gd name="connsiteX3" fmla="*/ 732492 w 777612"/>
                <a:gd name="connsiteY3" fmla="*/ 1019830 h 1239524"/>
                <a:gd name="connsiteX4" fmla="*/ 720987 w 777612"/>
                <a:gd name="connsiteY4" fmla="*/ 984158 h 1239524"/>
                <a:gd name="connsiteX5" fmla="*/ 710421 w 777612"/>
                <a:gd name="connsiteY5" fmla="*/ 949257 h 1239524"/>
                <a:gd name="connsiteX6" fmla="*/ 701911 w 777612"/>
                <a:gd name="connsiteY6" fmla="*/ 917606 h 1239524"/>
                <a:gd name="connsiteX7" fmla="*/ 691646 w 777612"/>
                <a:gd name="connsiteY7" fmla="*/ 873295 h 1239524"/>
                <a:gd name="connsiteX8" fmla="*/ 670816 w 777612"/>
                <a:gd name="connsiteY8" fmla="*/ 722183 h 1239524"/>
                <a:gd name="connsiteX9" fmla="*/ 668805 w 777612"/>
                <a:gd name="connsiteY9" fmla="*/ 679882 h 1239524"/>
                <a:gd name="connsiteX10" fmla="*/ 692030 w 777612"/>
                <a:gd name="connsiteY10" fmla="*/ 421927 h 1239524"/>
                <a:gd name="connsiteX11" fmla="*/ 519491 w 777612"/>
                <a:gd name="connsiteY11" fmla="*/ 43100 h 1239524"/>
                <a:gd name="connsiteX12" fmla="*/ 379884 w 777612"/>
                <a:gd name="connsiteY12" fmla="*/ 1227 h 1239524"/>
                <a:gd name="connsiteX13" fmla="*/ 369705 w 777612"/>
                <a:gd name="connsiteY13" fmla="*/ 542 h 1239524"/>
                <a:gd name="connsiteX14" fmla="*/ 91947 w 777612"/>
                <a:gd name="connsiteY14" fmla="*/ 112860 h 1239524"/>
                <a:gd name="connsiteX15" fmla="*/ 43528 w 777612"/>
                <a:gd name="connsiteY15" fmla="*/ 179926 h 1239524"/>
                <a:gd name="connsiteX16" fmla="*/ 3666 w 777612"/>
                <a:gd name="connsiteY16" fmla="*/ 401012 h 1239524"/>
                <a:gd name="connsiteX17" fmla="*/ 51740 w 777612"/>
                <a:gd name="connsiteY17" fmla="*/ 723808 h 1239524"/>
                <a:gd name="connsiteX18" fmla="*/ 40792 w 777612"/>
                <a:gd name="connsiteY18" fmla="*/ 859693 h 1239524"/>
                <a:gd name="connsiteX19" fmla="*/ 27875 w 777612"/>
                <a:gd name="connsiteY19" fmla="*/ 1019830 h 1239524"/>
                <a:gd name="connsiteX20" fmla="*/ 27190 w 777612"/>
                <a:gd name="connsiteY20" fmla="*/ 1028384 h 1239524"/>
                <a:gd name="connsiteX21" fmla="*/ 13417 w 777612"/>
                <a:gd name="connsiteY21" fmla="*/ 1199128 h 1239524"/>
                <a:gd name="connsiteX22" fmla="*/ 36856 w 777612"/>
                <a:gd name="connsiteY22" fmla="*/ 1236767 h 1239524"/>
                <a:gd name="connsiteX23" fmla="*/ 50544 w 777612"/>
                <a:gd name="connsiteY23" fmla="*/ 1239376 h 1239524"/>
                <a:gd name="connsiteX24" fmla="*/ 52555 w 777612"/>
                <a:gd name="connsiteY24" fmla="*/ 1239333 h 1239524"/>
                <a:gd name="connsiteX25" fmla="*/ 735829 w 777612"/>
                <a:gd name="connsiteY25" fmla="*/ 1202593 h 1239524"/>
                <a:gd name="connsiteX26" fmla="*/ 742074 w 777612"/>
                <a:gd name="connsiteY26" fmla="*/ 1202250 h 1239524"/>
                <a:gd name="connsiteX27" fmla="*/ 777319 w 777612"/>
                <a:gd name="connsiteY27" fmla="*/ 1163138 h 1239524"/>
                <a:gd name="connsiteX28" fmla="*/ 775564 w 777612"/>
                <a:gd name="connsiteY28" fmla="*/ 1153619 h 12395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777612" h="1239524">
                  <a:moveTo>
                    <a:pt x="775564" y="1153619"/>
                  </a:moveTo>
                  <a:lnTo>
                    <a:pt x="735230" y="1028384"/>
                  </a:lnTo>
                  <a:lnTo>
                    <a:pt x="734545" y="1026245"/>
                  </a:lnTo>
                  <a:lnTo>
                    <a:pt x="732492" y="1019830"/>
                  </a:lnTo>
                  <a:lnTo>
                    <a:pt x="720987" y="984158"/>
                  </a:lnTo>
                  <a:cubicBezTo>
                    <a:pt x="717265" y="972567"/>
                    <a:pt x="713715" y="960933"/>
                    <a:pt x="710421" y="949257"/>
                  </a:cubicBezTo>
                  <a:cubicBezTo>
                    <a:pt x="707385" y="938735"/>
                    <a:pt x="704548" y="928185"/>
                    <a:pt x="701911" y="917606"/>
                  </a:cubicBezTo>
                  <a:cubicBezTo>
                    <a:pt x="698147" y="902892"/>
                    <a:pt x="694726" y="888122"/>
                    <a:pt x="691646" y="873295"/>
                  </a:cubicBezTo>
                  <a:cubicBezTo>
                    <a:pt x="681208" y="823468"/>
                    <a:pt x="674248" y="772975"/>
                    <a:pt x="670816" y="722183"/>
                  </a:cubicBezTo>
                  <a:cubicBezTo>
                    <a:pt x="669874" y="708111"/>
                    <a:pt x="669204" y="694011"/>
                    <a:pt x="668805" y="679882"/>
                  </a:cubicBezTo>
                  <a:cubicBezTo>
                    <a:pt x="666300" y="593280"/>
                    <a:pt x="674096" y="506688"/>
                    <a:pt x="692030" y="421927"/>
                  </a:cubicBezTo>
                  <a:cubicBezTo>
                    <a:pt x="724083" y="271448"/>
                    <a:pt x="654054" y="117692"/>
                    <a:pt x="519491" y="43100"/>
                  </a:cubicBezTo>
                  <a:cubicBezTo>
                    <a:pt x="476481" y="19329"/>
                    <a:pt x="428877" y="5051"/>
                    <a:pt x="379884" y="1227"/>
                  </a:cubicBezTo>
                  <a:cubicBezTo>
                    <a:pt x="376505" y="970"/>
                    <a:pt x="373126" y="756"/>
                    <a:pt x="369705" y="542"/>
                  </a:cubicBezTo>
                  <a:cubicBezTo>
                    <a:pt x="264876" y="-6082"/>
                    <a:pt x="162707" y="35233"/>
                    <a:pt x="91947" y="112860"/>
                  </a:cubicBezTo>
                  <a:cubicBezTo>
                    <a:pt x="73236" y="133242"/>
                    <a:pt x="56985" y="155752"/>
                    <a:pt x="43528" y="179926"/>
                  </a:cubicBezTo>
                  <a:cubicBezTo>
                    <a:pt x="6191" y="247197"/>
                    <a:pt x="-7826" y="324937"/>
                    <a:pt x="3666" y="401012"/>
                  </a:cubicBezTo>
                  <a:lnTo>
                    <a:pt x="51740" y="723808"/>
                  </a:lnTo>
                  <a:lnTo>
                    <a:pt x="40792" y="859693"/>
                  </a:lnTo>
                  <a:lnTo>
                    <a:pt x="27875" y="1019830"/>
                  </a:lnTo>
                  <a:lnTo>
                    <a:pt x="27190" y="1028384"/>
                  </a:lnTo>
                  <a:lnTo>
                    <a:pt x="13417" y="1199128"/>
                  </a:lnTo>
                  <a:cubicBezTo>
                    <a:pt x="12077" y="1215470"/>
                    <a:pt x="21599" y="1230760"/>
                    <a:pt x="36856" y="1236767"/>
                  </a:cubicBezTo>
                  <a:cubicBezTo>
                    <a:pt x="41208" y="1238510"/>
                    <a:pt x="45855" y="1239396"/>
                    <a:pt x="50544" y="1239376"/>
                  </a:cubicBezTo>
                  <a:cubicBezTo>
                    <a:pt x="51228" y="1239376"/>
                    <a:pt x="51870" y="1239376"/>
                    <a:pt x="52555" y="1239333"/>
                  </a:cubicBezTo>
                  <a:lnTo>
                    <a:pt x="735829" y="1202593"/>
                  </a:lnTo>
                  <a:lnTo>
                    <a:pt x="742074" y="1202250"/>
                  </a:lnTo>
                  <a:cubicBezTo>
                    <a:pt x="762607" y="1201183"/>
                    <a:pt x="778387" y="1183672"/>
                    <a:pt x="777319" y="1163138"/>
                  </a:cubicBezTo>
                  <a:cubicBezTo>
                    <a:pt x="777151" y="1159903"/>
                    <a:pt x="776561" y="1156702"/>
                    <a:pt x="775564" y="1153619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E37AF818-9488-3260-3E38-965828993524}"/>
                </a:ext>
              </a:extLst>
            </p:cNvPr>
            <p:cNvSpPr/>
            <p:nvPr/>
          </p:nvSpPr>
          <p:spPr>
            <a:xfrm>
              <a:off x="3144616" y="4227135"/>
              <a:ext cx="396688" cy="197869"/>
            </a:xfrm>
            <a:custGeom>
              <a:avLst/>
              <a:gdLst>
                <a:gd name="connsiteX0" fmla="*/ 396446 w 396688"/>
                <a:gd name="connsiteY0" fmla="*/ 108795 h 197869"/>
                <a:gd name="connsiteX1" fmla="*/ 238317 w 396688"/>
                <a:gd name="connsiteY1" fmla="*/ 157664 h 197869"/>
                <a:gd name="connsiteX2" fmla="*/ 305522 w 396688"/>
                <a:gd name="connsiteY2" fmla="*/ 185313 h 197869"/>
                <a:gd name="connsiteX3" fmla="*/ 77624 w 396688"/>
                <a:gd name="connsiteY3" fmla="*/ 186593 h 197869"/>
                <a:gd name="connsiteX4" fmla="*/ 29915 w 396688"/>
                <a:gd name="connsiteY4" fmla="*/ 170207 h 197869"/>
                <a:gd name="connsiteX5" fmla="*/ 467 w 396688"/>
                <a:gd name="connsiteY5" fmla="*/ 130824 h 197869"/>
                <a:gd name="connsiteX6" fmla="*/ 40855 w 396688"/>
                <a:gd name="connsiteY6" fmla="*/ 58819 h 197869"/>
                <a:gd name="connsiteX7" fmla="*/ 291206 w 396688"/>
                <a:gd name="connsiteY7" fmla="*/ 8792 h 197869"/>
                <a:gd name="connsiteX8" fmla="*/ 365351 w 396688"/>
                <a:gd name="connsiteY8" fmla="*/ 50693 h 197869"/>
                <a:gd name="connsiteX9" fmla="*/ 371590 w 396688"/>
                <a:gd name="connsiteY9" fmla="*/ 130902 h 1978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96688" h="197869">
                  <a:moveTo>
                    <a:pt x="396446" y="108795"/>
                  </a:moveTo>
                  <a:cubicBezTo>
                    <a:pt x="349957" y="140837"/>
                    <a:pt x="294778" y="157890"/>
                    <a:pt x="238317" y="157664"/>
                  </a:cubicBezTo>
                  <a:cubicBezTo>
                    <a:pt x="258458" y="171629"/>
                    <a:pt x="281386" y="181062"/>
                    <a:pt x="305522" y="185313"/>
                  </a:cubicBezTo>
                  <a:cubicBezTo>
                    <a:pt x="230453" y="201415"/>
                    <a:pt x="152869" y="201851"/>
                    <a:pt x="77624" y="186593"/>
                  </a:cubicBezTo>
                  <a:cubicBezTo>
                    <a:pt x="60898" y="183911"/>
                    <a:pt x="44759" y="178368"/>
                    <a:pt x="29915" y="170207"/>
                  </a:cubicBezTo>
                  <a:cubicBezTo>
                    <a:pt x="15468" y="161437"/>
                    <a:pt x="3382" y="147472"/>
                    <a:pt x="467" y="130824"/>
                  </a:cubicBezTo>
                  <a:cubicBezTo>
                    <a:pt x="-4533" y="102260"/>
                    <a:pt x="17725" y="76309"/>
                    <a:pt x="40855" y="58819"/>
                  </a:cubicBezTo>
                  <a:cubicBezTo>
                    <a:pt x="112570" y="5421"/>
                    <a:pt x="204477" y="-12945"/>
                    <a:pt x="291206" y="8792"/>
                  </a:cubicBezTo>
                  <a:cubicBezTo>
                    <a:pt x="319171" y="16021"/>
                    <a:pt x="347187" y="28235"/>
                    <a:pt x="365351" y="50693"/>
                  </a:cubicBezTo>
                  <a:cubicBezTo>
                    <a:pt x="383516" y="73152"/>
                    <a:pt x="388896" y="107776"/>
                    <a:pt x="371590" y="130902"/>
                  </a:cubicBezTo>
                  <a:close/>
                </a:path>
              </a:pathLst>
            </a:custGeom>
            <a:solidFill>
              <a:srgbClr val="2F2E4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EBA462E1-8492-5D8B-9D6A-BFE881186CD2}"/>
                </a:ext>
              </a:extLst>
            </p:cNvPr>
            <p:cNvSpPr/>
            <p:nvPr/>
          </p:nvSpPr>
          <p:spPr>
            <a:xfrm>
              <a:off x="3072482" y="5390602"/>
              <a:ext cx="537900" cy="246186"/>
            </a:xfrm>
            <a:custGeom>
              <a:avLst/>
              <a:gdLst>
                <a:gd name="connsiteX0" fmla="*/ 478981 w 537900"/>
                <a:gd name="connsiteY0" fmla="*/ 237567 h 246186"/>
                <a:gd name="connsiteX1" fmla="*/ 350271 w 537900"/>
                <a:gd name="connsiteY1" fmla="*/ 188239 h 246186"/>
                <a:gd name="connsiteX2" fmla="*/ 344684 w 537900"/>
                <a:gd name="connsiteY2" fmla="*/ 171988 h 246186"/>
                <a:gd name="connsiteX3" fmla="*/ -242 w 537900"/>
                <a:gd name="connsiteY3" fmla="*/ 140470 h 246186"/>
                <a:gd name="connsiteX4" fmla="*/ 112107 w 537900"/>
                <a:gd name="connsiteY4" fmla="*/ -148 h 246186"/>
                <a:gd name="connsiteX5" fmla="*/ 422431 w 537900"/>
                <a:gd name="connsiteY5" fmla="*/ 51340 h 246186"/>
                <a:gd name="connsiteX6" fmla="*/ 536125 w 537900"/>
                <a:gd name="connsiteY6" fmla="*/ 130584 h 246186"/>
                <a:gd name="connsiteX7" fmla="*/ 478981 w 537900"/>
                <a:gd name="connsiteY7" fmla="*/ 237567 h 2461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37900" h="246186">
                  <a:moveTo>
                    <a:pt x="478981" y="237567"/>
                  </a:moveTo>
                  <a:cubicBezTo>
                    <a:pt x="429817" y="259487"/>
                    <a:pt x="372192" y="237403"/>
                    <a:pt x="350271" y="188239"/>
                  </a:cubicBezTo>
                  <a:cubicBezTo>
                    <a:pt x="347934" y="182997"/>
                    <a:pt x="346065" y="177558"/>
                    <a:pt x="344684" y="171988"/>
                  </a:cubicBezTo>
                  <a:lnTo>
                    <a:pt x="-242" y="140470"/>
                  </a:lnTo>
                  <a:lnTo>
                    <a:pt x="112107" y="-148"/>
                  </a:lnTo>
                  <a:lnTo>
                    <a:pt x="422431" y="51340"/>
                  </a:lnTo>
                  <a:cubicBezTo>
                    <a:pt x="475709" y="41827"/>
                    <a:pt x="526612" y="77306"/>
                    <a:pt x="536125" y="130584"/>
                  </a:cubicBezTo>
                  <a:cubicBezTo>
                    <a:pt x="544085" y="175165"/>
                    <a:pt x="520461" y="219394"/>
                    <a:pt x="478981" y="237567"/>
                  </a:cubicBezTo>
                  <a:close/>
                </a:path>
              </a:pathLst>
            </a:custGeom>
            <a:solidFill>
              <a:srgbClr val="A0616A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1E519528-5FDC-C566-6398-51C1FE7AF20E}"/>
                </a:ext>
              </a:extLst>
            </p:cNvPr>
            <p:cNvSpPr/>
            <p:nvPr/>
          </p:nvSpPr>
          <p:spPr>
            <a:xfrm>
              <a:off x="2864828" y="4854849"/>
              <a:ext cx="532706" cy="741609"/>
            </a:xfrm>
            <a:custGeom>
              <a:avLst/>
              <a:gdLst>
                <a:gd name="connsiteX0" fmla="*/ 495613 w 532706"/>
                <a:gd name="connsiteY0" fmla="*/ 521684 h 741609"/>
                <a:gd name="connsiteX1" fmla="*/ 417640 w 532706"/>
                <a:gd name="connsiteY1" fmla="*/ 509495 h 741609"/>
                <a:gd name="connsiteX2" fmla="*/ 338983 w 532706"/>
                <a:gd name="connsiteY2" fmla="*/ 497176 h 741609"/>
                <a:gd name="connsiteX3" fmla="*/ 288312 w 532706"/>
                <a:gd name="connsiteY3" fmla="*/ 427740 h 741609"/>
                <a:gd name="connsiteX4" fmla="*/ 289796 w 532706"/>
                <a:gd name="connsiteY4" fmla="*/ 420872 h 741609"/>
                <a:gd name="connsiteX5" fmla="*/ 358059 w 532706"/>
                <a:gd name="connsiteY5" fmla="*/ 174936 h 741609"/>
                <a:gd name="connsiteX6" fmla="*/ 289453 w 532706"/>
                <a:gd name="connsiteY6" fmla="*/ 15954 h 741609"/>
                <a:gd name="connsiteX7" fmla="*/ 167085 w 532706"/>
                <a:gd name="connsiteY7" fmla="*/ 12746 h 741609"/>
                <a:gd name="connsiteX8" fmla="*/ 90309 w 532706"/>
                <a:gd name="connsiteY8" fmla="*/ 108084 h 741609"/>
                <a:gd name="connsiteX9" fmla="*/ 4211 w 532706"/>
                <a:gd name="connsiteY9" fmla="*/ 495636 h 741609"/>
                <a:gd name="connsiteX10" fmla="*/ 145434 w 532706"/>
                <a:gd name="connsiteY10" fmla="*/ 717392 h 741609"/>
                <a:gd name="connsiteX11" fmla="*/ 173202 w 532706"/>
                <a:gd name="connsiteY11" fmla="*/ 721385 h 741609"/>
                <a:gd name="connsiteX12" fmla="*/ 471019 w 532706"/>
                <a:gd name="connsiteY12" fmla="*/ 741359 h 741609"/>
                <a:gd name="connsiteX13" fmla="*/ 517040 w 532706"/>
                <a:gd name="connsiteY13" fmla="*/ 704533 h 741609"/>
                <a:gd name="connsiteX14" fmla="*/ 517297 w 532706"/>
                <a:gd name="connsiteY14" fmla="*/ 702736 h 741609"/>
                <a:gd name="connsiteX15" fmla="*/ 532054 w 532706"/>
                <a:gd name="connsiteY15" fmla="*/ 570829 h 741609"/>
                <a:gd name="connsiteX16" fmla="*/ 532181 w 532706"/>
                <a:gd name="connsiteY16" fmla="*/ 569631 h 741609"/>
                <a:gd name="connsiteX17" fmla="*/ 495613 w 532706"/>
                <a:gd name="connsiteY17" fmla="*/ 521684 h 7416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532706" h="741609">
                  <a:moveTo>
                    <a:pt x="495613" y="521684"/>
                  </a:moveTo>
                  <a:lnTo>
                    <a:pt x="417640" y="509495"/>
                  </a:lnTo>
                  <a:lnTo>
                    <a:pt x="338983" y="497176"/>
                  </a:lnTo>
                  <a:cubicBezTo>
                    <a:pt x="305816" y="491994"/>
                    <a:pt x="283130" y="460907"/>
                    <a:pt x="288312" y="427740"/>
                  </a:cubicBezTo>
                  <a:cubicBezTo>
                    <a:pt x="288673" y="425424"/>
                    <a:pt x="289169" y="423131"/>
                    <a:pt x="289796" y="420872"/>
                  </a:cubicBezTo>
                  <a:lnTo>
                    <a:pt x="358059" y="174936"/>
                  </a:lnTo>
                  <a:cubicBezTo>
                    <a:pt x="375071" y="112427"/>
                    <a:pt x="346604" y="46460"/>
                    <a:pt x="289453" y="15954"/>
                  </a:cubicBezTo>
                  <a:cubicBezTo>
                    <a:pt x="251444" y="-4324"/>
                    <a:pt x="206104" y="-5512"/>
                    <a:pt x="167085" y="12746"/>
                  </a:cubicBezTo>
                  <a:cubicBezTo>
                    <a:pt x="127949" y="30715"/>
                    <a:pt x="99521" y="66017"/>
                    <a:pt x="90309" y="108084"/>
                  </a:cubicBezTo>
                  <a:lnTo>
                    <a:pt x="4211" y="495636"/>
                  </a:lnTo>
                  <a:cubicBezTo>
                    <a:pt x="-18028" y="595870"/>
                    <a:pt x="45200" y="695154"/>
                    <a:pt x="145434" y="717392"/>
                  </a:cubicBezTo>
                  <a:cubicBezTo>
                    <a:pt x="154576" y="719420"/>
                    <a:pt x="163859" y="720755"/>
                    <a:pt x="173202" y="721385"/>
                  </a:cubicBezTo>
                  <a:lnTo>
                    <a:pt x="471019" y="741359"/>
                  </a:lnTo>
                  <a:cubicBezTo>
                    <a:pt x="493596" y="742899"/>
                    <a:pt x="513593" y="726898"/>
                    <a:pt x="517040" y="704533"/>
                  </a:cubicBezTo>
                  <a:cubicBezTo>
                    <a:pt x="517170" y="703934"/>
                    <a:pt x="517211" y="703335"/>
                    <a:pt x="517297" y="702736"/>
                  </a:cubicBezTo>
                  <a:lnTo>
                    <a:pt x="532054" y="570829"/>
                  </a:lnTo>
                  <a:lnTo>
                    <a:pt x="532181" y="569631"/>
                  </a:lnTo>
                  <a:cubicBezTo>
                    <a:pt x="534824" y="546428"/>
                    <a:pt x="518689" y="525272"/>
                    <a:pt x="495613" y="521684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291B139-B47E-7B76-66D0-AFD372650B5A}"/>
                </a:ext>
              </a:extLst>
            </p:cNvPr>
            <p:cNvSpPr/>
            <p:nvPr/>
          </p:nvSpPr>
          <p:spPr>
            <a:xfrm>
              <a:off x="4405100" y="5167691"/>
              <a:ext cx="493797" cy="514028"/>
            </a:xfrm>
            <a:custGeom>
              <a:avLst/>
              <a:gdLst>
                <a:gd name="connsiteX0" fmla="*/ 274743 w 493797"/>
                <a:gd name="connsiteY0" fmla="*/ 4393 h 514028"/>
                <a:gd name="connsiteX1" fmla="*/ 256894 w 493797"/>
                <a:gd name="connsiteY1" fmla="*/ 14131 h 514028"/>
                <a:gd name="connsiteX2" fmla="*/ 36999 w 493797"/>
                <a:gd name="connsiteY2" fmla="*/ 134111 h 514028"/>
                <a:gd name="connsiteX3" fmla="*/ 19150 w 493797"/>
                <a:gd name="connsiteY3" fmla="*/ 143849 h 514028"/>
                <a:gd name="connsiteX4" fmla="*/ 4299 w 493797"/>
                <a:gd name="connsiteY4" fmla="*/ 194370 h 514028"/>
                <a:gd name="connsiteX5" fmla="*/ 168049 w 493797"/>
                <a:gd name="connsiteY5" fmla="*/ 494488 h 514028"/>
                <a:gd name="connsiteX6" fmla="*/ 218570 w 493797"/>
                <a:gd name="connsiteY6" fmla="*/ 509340 h 514028"/>
                <a:gd name="connsiteX7" fmla="*/ 218616 w 493797"/>
                <a:gd name="connsiteY7" fmla="*/ 509315 h 514028"/>
                <a:gd name="connsiteX8" fmla="*/ 474116 w 493797"/>
                <a:gd name="connsiteY8" fmla="*/ 369908 h 514028"/>
                <a:gd name="connsiteX9" fmla="*/ 474162 w 493797"/>
                <a:gd name="connsiteY9" fmla="*/ 369883 h 514028"/>
                <a:gd name="connsiteX10" fmla="*/ 489014 w 493797"/>
                <a:gd name="connsiteY10" fmla="*/ 319363 h 514028"/>
                <a:gd name="connsiteX11" fmla="*/ 325263 w 493797"/>
                <a:gd name="connsiteY11" fmla="*/ 19245 h 514028"/>
                <a:gd name="connsiteX12" fmla="*/ 274742 w 493797"/>
                <a:gd name="connsiteY12" fmla="*/ 4393 h 514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93797" h="514028">
                  <a:moveTo>
                    <a:pt x="274743" y="4393"/>
                  </a:moveTo>
                  <a:lnTo>
                    <a:pt x="256894" y="14131"/>
                  </a:lnTo>
                  <a:lnTo>
                    <a:pt x="36999" y="134111"/>
                  </a:lnTo>
                  <a:lnTo>
                    <a:pt x="19150" y="143849"/>
                  </a:lnTo>
                  <a:cubicBezTo>
                    <a:pt x="1118" y="153715"/>
                    <a:pt x="-5526" y="176315"/>
                    <a:pt x="4299" y="194370"/>
                  </a:cubicBezTo>
                  <a:lnTo>
                    <a:pt x="168049" y="494488"/>
                  </a:lnTo>
                  <a:cubicBezTo>
                    <a:pt x="177915" y="512520"/>
                    <a:pt x="200515" y="519165"/>
                    <a:pt x="218570" y="509340"/>
                  </a:cubicBezTo>
                  <a:lnTo>
                    <a:pt x="218616" y="509315"/>
                  </a:lnTo>
                  <a:lnTo>
                    <a:pt x="474116" y="369908"/>
                  </a:lnTo>
                  <a:lnTo>
                    <a:pt x="474162" y="369883"/>
                  </a:lnTo>
                  <a:cubicBezTo>
                    <a:pt x="492194" y="360018"/>
                    <a:pt x="498839" y="337418"/>
                    <a:pt x="489014" y="319363"/>
                  </a:cubicBezTo>
                  <a:lnTo>
                    <a:pt x="325263" y="19245"/>
                  </a:lnTo>
                  <a:cubicBezTo>
                    <a:pt x="315398" y="1212"/>
                    <a:pt x="292797" y="-5432"/>
                    <a:pt x="274742" y="4393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B35AF416-967F-4497-C3F9-398AF8F13D43}"/>
                </a:ext>
              </a:extLst>
            </p:cNvPr>
            <p:cNvSpPr/>
            <p:nvPr/>
          </p:nvSpPr>
          <p:spPr>
            <a:xfrm>
              <a:off x="4415817" y="5178407"/>
              <a:ext cx="472363" cy="492595"/>
            </a:xfrm>
            <a:custGeom>
              <a:avLst/>
              <a:gdLst>
                <a:gd name="connsiteX0" fmla="*/ 269160 w 472363"/>
                <a:gd name="connsiteY0" fmla="*/ 3086 h 492595"/>
                <a:gd name="connsiteX1" fmla="*/ 248020 w 472363"/>
                <a:gd name="connsiteY1" fmla="*/ 14620 h 492595"/>
                <a:gd name="connsiteX2" fmla="*/ 34708 w 472363"/>
                <a:gd name="connsiteY2" fmla="*/ 131008 h 492595"/>
                <a:gd name="connsiteX3" fmla="*/ 13568 w 472363"/>
                <a:gd name="connsiteY3" fmla="*/ 142542 h 492595"/>
                <a:gd name="connsiteX4" fmla="*/ 2991 w 472363"/>
                <a:gd name="connsiteY4" fmla="*/ 178519 h 492595"/>
                <a:gd name="connsiteX5" fmla="*/ 166742 w 472363"/>
                <a:gd name="connsiteY5" fmla="*/ 478637 h 492595"/>
                <a:gd name="connsiteX6" fmla="*/ 202719 w 472363"/>
                <a:gd name="connsiteY6" fmla="*/ 489213 h 492595"/>
                <a:gd name="connsiteX7" fmla="*/ 202765 w 472363"/>
                <a:gd name="connsiteY7" fmla="*/ 489188 h 492595"/>
                <a:gd name="connsiteX8" fmla="*/ 458265 w 472363"/>
                <a:gd name="connsiteY8" fmla="*/ 349782 h 492595"/>
                <a:gd name="connsiteX9" fmla="*/ 458311 w 472363"/>
                <a:gd name="connsiteY9" fmla="*/ 349757 h 492595"/>
                <a:gd name="connsiteX10" fmla="*/ 468888 w 472363"/>
                <a:gd name="connsiteY10" fmla="*/ 313780 h 492595"/>
                <a:gd name="connsiteX11" fmla="*/ 305137 w 472363"/>
                <a:gd name="connsiteY11" fmla="*/ 13662 h 492595"/>
                <a:gd name="connsiteX12" fmla="*/ 269160 w 472363"/>
                <a:gd name="connsiteY12" fmla="*/ 3086 h 492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72363" h="492595">
                  <a:moveTo>
                    <a:pt x="269160" y="3086"/>
                  </a:moveTo>
                  <a:lnTo>
                    <a:pt x="248020" y="14620"/>
                  </a:lnTo>
                  <a:lnTo>
                    <a:pt x="34708" y="131008"/>
                  </a:lnTo>
                  <a:lnTo>
                    <a:pt x="13568" y="142542"/>
                  </a:lnTo>
                  <a:cubicBezTo>
                    <a:pt x="726" y="149568"/>
                    <a:pt x="-4005" y="165662"/>
                    <a:pt x="2991" y="178519"/>
                  </a:cubicBezTo>
                  <a:lnTo>
                    <a:pt x="166742" y="478637"/>
                  </a:lnTo>
                  <a:cubicBezTo>
                    <a:pt x="173768" y="491479"/>
                    <a:pt x="189862" y="496210"/>
                    <a:pt x="202719" y="489213"/>
                  </a:cubicBezTo>
                  <a:lnTo>
                    <a:pt x="202765" y="489188"/>
                  </a:lnTo>
                  <a:lnTo>
                    <a:pt x="458265" y="349782"/>
                  </a:lnTo>
                  <a:lnTo>
                    <a:pt x="458311" y="349757"/>
                  </a:lnTo>
                  <a:cubicBezTo>
                    <a:pt x="471153" y="342732"/>
                    <a:pt x="475884" y="326637"/>
                    <a:pt x="468888" y="313780"/>
                  </a:cubicBezTo>
                  <a:lnTo>
                    <a:pt x="305137" y="13662"/>
                  </a:lnTo>
                  <a:cubicBezTo>
                    <a:pt x="298111" y="821"/>
                    <a:pt x="282017" y="-3911"/>
                    <a:pt x="269160" y="3086"/>
                  </a:cubicBezTo>
                  <a:close/>
                </a:path>
              </a:pathLst>
            </a:custGeom>
            <a:solidFill>
              <a:srgbClr val="FFFFFF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8D606C1D-77F2-581C-05F8-AFD2BB2E307C}"/>
                </a:ext>
              </a:extLst>
            </p:cNvPr>
            <p:cNvSpPr/>
            <p:nvPr/>
          </p:nvSpPr>
          <p:spPr>
            <a:xfrm>
              <a:off x="4584290" y="5263145"/>
              <a:ext cx="107676" cy="64405"/>
            </a:xfrm>
            <a:custGeom>
              <a:avLst/>
              <a:gdLst>
                <a:gd name="connsiteX0" fmla="*/ 106687 w 107676"/>
                <a:gd name="connsiteY0" fmla="*/ 3081 h 64405"/>
                <a:gd name="connsiteX1" fmla="*/ 98260 w 107676"/>
                <a:gd name="connsiteY1" fmla="*/ 600 h 64405"/>
                <a:gd name="connsiteX2" fmla="*/ 89749 w 107676"/>
                <a:gd name="connsiteY2" fmla="*/ 5262 h 64405"/>
                <a:gd name="connsiteX3" fmla="*/ 2966 w 107676"/>
                <a:gd name="connsiteY3" fmla="*/ 52610 h 64405"/>
                <a:gd name="connsiteX4" fmla="*/ 533 w 107676"/>
                <a:gd name="connsiteY4" fmla="*/ 61050 h 64405"/>
                <a:gd name="connsiteX5" fmla="*/ 8910 w 107676"/>
                <a:gd name="connsiteY5" fmla="*/ 63517 h 64405"/>
                <a:gd name="connsiteX6" fmla="*/ 104206 w 107676"/>
                <a:gd name="connsiteY6" fmla="*/ 11507 h 64405"/>
                <a:gd name="connsiteX7" fmla="*/ 106686 w 107676"/>
                <a:gd name="connsiteY7" fmla="*/ 3081 h 64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676" h="64405">
                  <a:moveTo>
                    <a:pt x="106687" y="3081"/>
                  </a:moveTo>
                  <a:cubicBezTo>
                    <a:pt x="105033" y="83"/>
                    <a:pt x="101274" y="-1024"/>
                    <a:pt x="98260" y="600"/>
                  </a:cubicBezTo>
                  <a:lnTo>
                    <a:pt x="89749" y="5262"/>
                  </a:lnTo>
                  <a:lnTo>
                    <a:pt x="2966" y="52610"/>
                  </a:lnTo>
                  <a:cubicBezTo>
                    <a:pt x="-36" y="54269"/>
                    <a:pt x="-1125" y="58048"/>
                    <a:pt x="533" y="61050"/>
                  </a:cubicBezTo>
                  <a:cubicBezTo>
                    <a:pt x="2178" y="64027"/>
                    <a:pt x="5913" y="65127"/>
                    <a:pt x="8910" y="63517"/>
                  </a:cubicBezTo>
                  <a:lnTo>
                    <a:pt x="104206" y="11507"/>
                  </a:lnTo>
                  <a:cubicBezTo>
                    <a:pt x="107203" y="9853"/>
                    <a:pt x="108309" y="6095"/>
                    <a:pt x="106686" y="3081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15D0A519-E6FB-423D-3D49-BFEBE6AC1A18}"/>
                </a:ext>
              </a:extLst>
            </p:cNvPr>
            <p:cNvSpPr/>
            <p:nvPr/>
          </p:nvSpPr>
          <p:spPr>
            <a:xfrm>
              <a:off x="4594327" y="5269276"/>
              <a:ext cx="130133" cy="76644"/>
            </a:xfrm>
            <a:custGeom>
              <a:avLst/>
              <a:gdLst>
                <a:gd name="connsiteX0" fmla="*/ 129113 w 130133"/>
                <a:gd name="connsiteY0" fmla="*/ 3066 h 76644"/>
                <a:gd name="connsiteX1" fmla="*/ 120789 w 130133"/>
                <a:gd name="connsiteY1" fmla="*/ 596 h 76644"/>
                <a:gd name="connsiteX2" fmla="*/ 120729 w 130133"/>
                <a:gd name="connsiteY2" fmla="*/ 628 h 76644"/>
                <a:gd name="connsiteX3" fmla="*/ 2978 w 130133"/>
                <a:gd name="connsiteY3" fmla="*/ 64871 h 76644"/>
                <a:gd name="connsiteX4" fmla="*/ 519 w 130133"/>
                <a:gd name="connsiteY4" fmla="*/ 73276 h 76644"/>
                <a:gd name="connsiteX5" fmla="*/ 8924 w 130133"/>
                <a:gd name="connsiteY5" fmla="*/ 75735 h 76644"/>
                <a:gd name="connsiteX6" fmla="*/ 14400 w 130133"/>
                <a:gd name="connsiteY6" fmla="*/ 72741 h 76644"/>
                <a:gd name="connsiteX7" fmla="*/ 48659 w 130133"/>
                <a:gd name="connsiteY7" fmla="*/ 54050 h 76644"/>
                <a:gd name="connsiteX8" fmla="*/ 48703 w 130133"/>
                <a:gd name="connsiteY8" fmla="*/ 54050 h 76644"/>
                <a:gd name="connsiteX9" fmla="*/ 126631 w 130133"/>
                <a:gd name="connsiteY9" fmla="*/ 11492 h 76644"/>
                <a:gd name="connsiteX10" fmla="*/ 129165 w 130133"/>
                <a:gd name="connsiteY10" fmla="*/ 3162 h 76644"/>
                <a:gd name="connsiteX11" fmla="*/ 129112 w 130133"/>
                <a:gd name="connsiteY11" fmla="*/ 3066 h 76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30133" h="76644">
                  <a:moveTo>
                    <a:pt x="129113" y="3066"/>
                  </a:moveTo>
                  <a:cubicBezTo>
                    <a:pt x="127496" y="85"/>
                    <a:pt x="123769" y="-1021"/>
                    <a:pt x="120789" y="596"/>
                  </a:cubicBezTo>
                  <a:cubicBezTo>
                    <a:pt x="120769" y="606"/>
                    <a:pt x="120749" y="617"/>
                    <a:pt x="120729" y="628"/>
                  </a:cubicBezTo>
                  <a:lnTo>
                    <a:pt x="2978" y="64871"/>
                  </a:lnTo>
                  <a:cubicBezTo>
                    <a:pt x="-22" y="66513"/>
                    <a:pt x="-1123" y="70276"/>
                    <a:pt x="519" y="73276"/>
                  </a:cubicBezTo>
                  <a:cubicBezTo>
                    <a:pt x="2161" y="76276"/>
                    <a:pt x="5924" y="77377"/>
                    <a:pt x="8924" y="75735"/>
                  </a:cubicBezTo>
                  <a:lnTo>
                    <a:pt x="14400" y="72741"/>
                  </a:lnTo>
                  <a:lnTo>
                    <a:pt x="48659" y="54050"/>
                  </a:lnTo>
                  <a:lnTo>
                    <a:pt x="48703" y="54050"/>
                  </a:lnTo>
                  <a:lnTo>
                    <a:pt x="126631" y="11492"/>
                  </a:lnTo>
                  <a:cubicBezTo>
                    <a:pt x="129631" y="9892"/>
                    <a:pt x="130766" y="6162"/>
                    <a:pt x="129165" y="3162"/>
                  </a:cubicBezTo>
                  <a:cubicBezTo>
                    <a:pt x="129148" y="3130"/>
                    <a:pt x="129130" y="3098"/>
                    <a:pt x="129112" y="3066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E7E5DF91-2C31-7178-4F70-33B16E743CEE}"/>
                </a:ext>
              </a:extLst>
            </p:cNvPr>
            <p:cNvSpPr/>
            <p:nvPr/>
          </p:nvSpPr>
          <p:spPr>
            <a:xfrm>
              <a:off x="4464885" y="5304794"/>
              <a:ext cx="131196" cy="122425"/>
            </a:xfrm>
            <a:custGeom>
              <a:avLst/>
              <a:gdLst>
                <a:gd name="connsiteX0" fmla="*/ 130583 w 131196"/>
                <a:gd name="connsiteY0" fmla="*/ 69942 h 122425"/>
                <a:gd name="connsiteX1" fmla="*/ 93200 w 131196"/>
                <a:gd name="connsiteY1" fmla="*/ 1379 h 122425"/>
                <a:gd name="connsiteX2" fmla="*/ 89138 w 131196"/>
                <a:gd name="connsiteY2" fmla="*/ 225 h 122425"/>
                <a:gd name="connsiteX3" fmla="*/ 71002 w 131196"/>
                <a:gd name="connsiteY3" fmla="*/ 10105 h 122425"/>
                <a:gd name="connsiteX4" fmla="*/ 61593 w 131196"/>
                <a:gd name="connsiteY4" fmla="*/ 15237 h 122425"/>
                <a:gd name="connsiteX5" fmla="*/ 11080 w 131196"/>
                <a:gd name="connsiteY5" fmla="*/ 42782 h 122425"/>
                <a:gd name="connsiteX6" fmla="*/ 1285 w 131196"/>
                <a:gd name="connsiteY6" fmla="*/ 48129 h 122425"/>
                <a:gd name="connsiteX7" fmla="*/ 130 w 131196"/>
                <a:gd name="connsiteY7" fmla="*/ 52192 h 122425"/>
                <a:gd name="connsiteX8" fmla="*/ 2526 w 131196"/>
                <a:gd name="connsiteY8" fmla="*/ 56598 h 122425"/>
                <a:gd name="connsiteX9" fmla="*/ 37511 w 131196"/>
                <a:gd name="connsiteY9" fmla="*/ 120755 h 122425"/>
                <a:gd name="connsiteX10" fmla="*/ 41532 w 131196"/>
                <a:gd name="connsiteY10" fmla="*/ 121910 h 122425"/>
                <a:gd name="connsiteX11" fmla="*/ 101840 w 131196"/>
                <a:gd name="connsiteY11" fmla="*/ 89018 h 122425"/>
                <a:gd name="connsiteX12" fmla="*/ 111250 w 131196"/>
                <a:gd name="connsiteY12" fmla="*/ 83886 h 122425"/>
                <a:gd name="connsiteX13" fmla="*/ 129384 w 131196"/>
                <a:gd name="connsiteY13" fmla="*/ 74006 h 122425"/>
                <a:gd name="connsiteX14" fmla="*/ 130598 w 131196"/>
                <a:gd name="connsiteY14" fmla="*/ 69969 h 122425"/>
                <a:gd name="connsiteX15" fmla="*/ 130583 w 131196"/>
                <a:gd name="connsiteY15" fmla="*/ 69942 h 12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31196" h="122425">
                  <a:moveTo>
                    <a:pt x="130583" y="69942"/>
                  </a:moveTo>
                  <a:lnTo>
                    <a:pt x="93200" y="1379"/>
                  </a:lnTo>
                  <a:cubicBezTo>
                    <a:pt x="92391" y="-54"/>
                    <a:pt x="90579" y="-569"/>
                    <a:pt x="89138" y="225"/>
                  </a:cubicBezTo>
                  <a:lnTo>
                    <a:pt x="71002" y="10105"/>
                  </a:lnTo>
                  <a:lnTo>
                    <a:pt x="61593" y="15237"/>
                  </a:lnTo>
                  <a:lnTo>
                    <a:pt x="11080" y="42782"/>
                  </a:lnTo>
                  <a:lnTo>
                    <a:pt x="1285" y="48129"/>
                  </a:lnTo>
                  <a:cubicBezTo>
                    <a:pt x="-148" y="48938"/>
                    <a:pt x="-663" y="50750"/>
                    <a:pt x="130" y="52192"/>
                  </a:cubicBezTo>
                  <a:lnTo>
                    <a:pt x="2526" y="56598"/>
                  </a:lnTo>
                  <a:lnTo>
                    <a:pt x="37511" y="120755"/>
                  </a:lnTo>
                  <a:cubicBezTo>
                    <a:pt x="38305" y="122181"/>
                    <a:pt x="40102" y="122697"/>
                    <a:pt x="41532" y="121910"/>
                  </a:cubicBezTo>
                  <a:lnTo>
                    <a:pt x="101840" y="89018"/>
                  </a:lnTo>
                  <a:lnTo>
                    <a:pt x="111250" y="83886"/>
                  </a:lnTo>
                  <a:lnTo>
                    <a:pt x="129384" y="74006"/>
                  </a:lnTo>
                  <a:cubicBezTo>
                    <a:pt x="130834" y="73226"/>
                    <a:pt x="131377" y="71419"/>
                    <a:pt x="130598" y="69969"/>
                  </a:cubicBezTo>
                  <a:cubicBezTo>
                    <a:pt x="130593" y="69960"/>
                    <a:pt x="130588" y="69951"/>
                    <a:pt x="130583" y="69942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EE0E3845-F7F3-05ED-437B-D6B7D1778EA3}"/>
                </a:ext>
              </a:extLst>
            </p:cNvPr>
            <p:cNvSpPr/>
            <p:nvPr/>
          </p:nvSpPr>
          <p:spPr>
            <a:xfrm>
              <a:off x="4597620" y="5350142"/>
              <a:ext cx="141637" cy="82931"/>
            </a:xfrm>
            <a:custGeom>
              <a:avLst/>
              <a:gdLst>
                <a:gd name="connsiteX0" fmla="*/ 140619 w 141637"/>
                <a:gd name="connsiteY0" fmla="*/ 3081 h 82931"/>
                <a:gd name="connsiteX1" fmla="*/ 132235 w 141637"/>
                <a:gd name="connsiteY1" fmla="*/ 600 h 82931"/>
                <a:gd name="connsiteX2" fmla="*/ 2980 w 141637"/>
                <a:gd name="connsiteY2" fmla="*/ 71130 h 82931"/>
                <a:gd name="connsiteX3" fmla="*/ -143 w 141637"/>
                <a:gd name="connsiteY3" fmla="*/ 77675 h 82931"/>
                <a:gd name="connsiteX4" fmla="*/ 501 w 141637"/>
                <a:gd name="connsiteY4" fmla="*/ 79557 h 82931"/>
                <a:gd name="connsiteX5" fmla="*/ 1741 w 141637"/>
                <a:gd name="connsiteY5" fmla="*/ 81139 h 82931"/>
                <a:gd name="connsiteX6" fmla="*/ 1783 w 141637"/>
                <a:gd name="connsiteY6" fmla="*/ 81182 h 82931"/>
                <a:gd name="connsiteX7" fmla="*/ 8925 w 141637"/>
                <a:gd name="connsiteY7" fmla="*/ 82037 h 82931"/>
                <a:gd name="connsiteX8" fmla="*/ 138182 w 141637"/>
                <a:gd name="connsiteY8" fmla="*/ 11507 h 82931"/>
                <a:gd name="connsiteX9" fmla="*/ 140631 w 141637"/>
                <a:gd name="connsiteY9" fmla="*/ 3103 h 82931"/>
                <a:gd name="connsiteX10" fmla="*/ 140619 w 141637"/>
                <a:gd name="connsiteY10" fmla="*/ 3081 h 829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1637" h="82931">
                  <a:moveTo>
                    <a:pt x="140619" y="3081"/>
                  </a:moveTo>
                  <a:cubicBezTo>
                    <a:pt x="138986" y="85"/>
                    <a:pt x="135236" y="-1025"/>
                    <a:pt x="132235" y="600"/>
                  </a:cubicBezTo>
                  <a:lnTo>
                    <a:pt x="2980" y="71130"/>
                  </a:lnTo>
                  <a:cubicBezTo>
                    <a:pt x="639" y="72412"/>
                    <a:pt x="-619" y="75049"/>
                    <a:pt x="-143" y="77675"/>
                  </a:cubicBezTo>
                  <a:cubicBezTo>
                    <a:pt x="-52" y="78338"/>
                    <a:pt x="167" y="78977"/>
                    <a:pt x="501" y="79557"/>
                  </a:cubicBezTo>
                  <a:cubicBezTo>
                    <a:pt x="827" y="80147"/>
                    <a:pt x="1245" y="80681"/>
                    <a:pt x="1741" y="81139"/>
                  </a:cubicBezTo>
                  <a:lnTo>
                    <a:pt x="1783" y="81182"/>
                  </a:lnTo>
                  <a:cubicBezTo>
                    <a:pt x="3745" y="82945"/>
                    <a:pt x="6602" y="83287"/>
                    <a:pt x="8925" y="82037"/>
                  </a:cubicBezTo>
                  <a:lnTo>
                    <a:pt x="138182" y="11507"/>
                  </a:lnTo>
                  <a:cubicBezTo>
                    <a:pt x="141179" y="9863"/>
                    <a:pt x="142275" y="6100"/>
                    <a:pt x="140631" y="3103"/>
                  </a:cubicBezTo>
                  <a:cubicBezTo>
                    <a:pt x="140627" y="3096"/>
                    <a:pt x="140623" y="3088"/>
                    <a:pt x="140619" y="3081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9778402-1F1D-D734-DA48-677DF0CAA83A}"/>
                </a:ext>
              </a:extLst>
            </p:cNvPr>
            <p:cNvSpPr/>
            <p:nvPr/>
          </p:nvSpPr>
          <p:spPr>
            <a:xfrm>
              <a:off x="4607627" y="5356276"/>
              <a:ext cx="164113" cy="95176"/>
            </a:xfrm>
            <a:custGeom>
              <a:avLst/>
              <a:gdLst>
                <a:gd name="connsiteX0" fmla="*/ 163119 w 164113"/>
                <a:gd name="connsiteY0" fmla="*/ 3063 h 95176"/>
                <a:gd name="connsiteX1" fmla="*/ 154696 w 164113"/>
                <a:gd name="connsiteY1" fmla="*/ 623 h 95176"/>
                <a:gd name="connsiteX2" fmla="*/ 154692 w 164113"/>
                <a:gd name="connsiteY2" fmla="*/ 625 h 95176"/>
                <a:gd name="connsiteX3" fmla="*/ 2983 w 164113"/>
                <a:gd name="connsiteY3" fmla="*/ 83388 h 95176"/>
                <a:gd name="connsiteX4" fmla="*/ -140 w 164113"/>
                <a:gd name="connsiteY4" fmla="*/ 89846 h 95176"/>
                <a:gd name="connsiteX5" fmla="*/ -140 w 164113"/>
                <a:gd name="connsiteY5" fmla="*/ 89889 h 95176"/>
                <a:gd name="connsiteX6" fmla="*/ 501 w 164113"/>
                <a:gd name="connsiteY6" fmla="*/ 91771 h 95176"/>
                <a:gd name="connsiteX7" fmla="*/ 1784 w 164113"/>
                <a:gd name="connsiteY7" fmla="*/ 93396 h 95176"/>
                <a:gd name="connsiteX8" fmla="*/ 8926 w 164113"/>
                <a:gd name="connsiteY8" fmla="*/ 94252 h 95176"/>
                <a:gd name="connsiteX9" fmla="*/ 160638 w 164113"/>
                <a:gd name="connsiteY9" fmla="*/ 11489 h 95176"/>
                <a:gd name="connsiteX10" fmla="*/ 163119 w 164113"/>
                <a:gd name="connsiteY10" fmla="*/ 3063 h 95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64113" h="95176">
                  <a:moveTo>
                    <a:pt x="163119" y="3063"/>
                  </a:moveTo>
                  <a:cubicBezTo>
                    <a:pt x="161467" y="63"/>
                    <a:pt x="157695" y="-1030"/>
                    <a:pt x="154696" y="623"/>
                  </a:cubicBezTo>
                  <a:cubicBezTo>
                    <a:pt x="154694" y="624"/>
                    <a:pt x="154693" y="624"/>
                    <a:pt x="154692" y="625"/>
                  </a:cubicBezTo>
                  <a:lnTo>
                    <a:pt x="2983" y="83388"/>
                  </a:lnTo>
                  <a:cubicBezTo>
                    <a:pt x="640" y="84625"/>
                    <a:pt x="-625" y="87242"/>
                    <a:pt x="-140" y="89846"/>
                  </a:cubicBezTo>
                  <a:lnTo>
                    <a:pt x="-140" y="89889"/>
                  </a:lnTo>
                  <a:cubicBezTo>
                    <a:pt x="-50" y="90552"/>
                    <a:pt x="168" y="91191"/>
                    <a:pt x="501" y="91771"/>
                  </a:cubicBezTo>
                  <a:cubicBezTo>
                    <a:pt x="831" y="92383"/>
                    <a:pt x="1265" y="92933"/>
                    <a:pt x="1784" y="93396"/>
                  </a:cubicBezTo>
                  <a:cubicBezTo>
                    <a:pt x="3727" y="95200"/>
                    <a:pt x="6612" y="95545"/>
                    <a:pt x="8926" y="94252"/>
                  </a:cubicBezTo>
                  <a:lnTo>
                    <a:pt x="160638" y="11489"/>
                  </a:lnTo>
                  <a:cubicBezTo>
                    <a:pt x="163641" y="9840"/>
                    <a:pt x="164749" y="6076"/>
                    <a:pt x="163119" y="3063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FFB92588-A45E-C7BD-406B-49FE2E505C91}"/>
                </a:ext>
              </a:extLst>
            </p:cNvPr>
            <p:cNvSpPr/>
            <p:nvPr/>
          </p:nvSpPr>
          <p:spPr>
            <a:xfrm>
              <a:off x="4531243" y="5437460"/>
              <a:ext cx="52612" cy="52612"/>
            </a:xfrm>
            <a:custGeom>
              <a:avLst/>
              <a:gdLst>
                <a:gd name="connsiteX0" fmla="*/ 52612 w 52612"/>
                <a:gd name="connsiteY0" fmla="*/ 26306 h 52612"/>
                <a:gd name="connsiteX1" fmla="*/ 26306 w 52612"/>
                <a:gd name="connsiteY1" fmla="*/ 52612 h 52612"/>
                <a:gd name="connsiteX2" fmla="*/ 0 w 52612"/>
                <a:gd name="connsiteY2" fmla="*/ 26306 h 52612"/>
                <a:gd name="connsiteX3" fmla="*/ 26306 w 52612"/>
                <a:gd name="connsiteY3" fmla="*/ 0 h 52612"/>
                <a:gd name="connsiteX4" fmla="*/ 52612 w 52612"/>
                <a:gd name="connsiteY4" fmla="*/ 26306 h 52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612" h="52612">
                  <a:moveTo>
                    <a:pt x="52612" y="26306"/>
                  </a:moveTo>
                  <a:cubicBezTo>
                    <a:pt x="52612" y="40835"/>
                    <a:pt x="40835" y="52612"/>
                    <a:pt x="26306" y="52612"/>
                  </a:cubicBezTo>
                  <a:cubicBezTo>
                    <a:pt x="11778" y="52612"/>
                    <a:pt x="0" y="40835"/>
                    <a:pt x="0" y="26306"/>
                  </a:cubicBezTo>
                  <a:cubicBezTo>
                    <a:pt x="0" y="11778"/>
                    <a:pt x="11778" y="0"/>
                    <a:pt x="26306" y="0"/>
                  </a:cubicBezTo>
                  <a:cubicBezTo>
                    <a:pt x="40835" y="0"/>
                    <a:pt x="52612" y="11778"/>
                    <a:pt x="52612" y="26306"/>
                  </a:cubicBezTo>
                  <a:close/>
                </a:path>
              </a:pathLst>
            </a:custGeom>
            <a:solidFill>
              <a:srgbClr val="E6E6E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08DB07AA-F429-2A01-3FAA-BBE59CA7EEE4}"/>
                </a:ext>
              </a:extLst>
            </p:cNvPr>
            <p:cNvSpPr/>
            <p:nvPr/>
          </p:nvSpPr>
          <p:spPr>
            <a:xfrm>
              <a:off x="4482089" y="5052208"/>
              <a:ext cx="493797" cy="514028"/>
            </a:xfrm>
            <a:custGeom>
              <a:avLst/>
              <a:gdLst>
                <a:gd name="connsiteX0" fmla="*/ 274743 w 493797"/>
                <a:gd name="connsiteY0" fmla="*/ 4393 h 514028"/>
                <a:gd name="connsiteX1" fmla="*/ 256894 w 493797"/>
                <a:gd name="connsiteY1" fmla="*/ 14131 h 514028"/>
                <a:gd name="connsiteX2" fmla="*/ 36999 w 493797"/>
                <a:gd name="connsiteY2" fmla="*/ 134111 h 514028"/>
                <a:gd name="connsiteX3" fmla="*/ 19150 w 493797"/>
                <a:gd name="connsiteY3" fmla="*/ 143850 h 514028"/>
                <a:gd name="connsiteX4" fmla="*/ 4299 w 493797"/>
                <a:gd name="connsiteY4" fmla="*/ 194370 h 514028"/>
                <a:gd name="connsiteX5" fmla="*/ 168049 w 493797"/>
                <a:gd name="connsiteY5" fmla="*/ 494488 h 514028"/>
                <a:gd name="connsiteX6" fmla="*/ 218570 w 493797"/>
                <a:gd name="connsiteY6" fmla="*/ 509340 h 514028"/>
                <a:gd name="connsiteX7" fmla="*/ 218616 w 493797"/>
                <a:gd name="connsiteY7" fmla="*/ 509315 h 514028"/>
                <a:gd name="connsiteX8" fmla="*/ 474116 w 493797"/>
                <a:gd name="connsiteY8" fmla="*/ 369908 h 514028"/>
                <a:gd name="connsiteX9" fmla="*/ 474162 w 493797"/>
                <a:gd name="connsiteY9" fmla="*/ 369883 h 514028"/>
                <a:gd name="connsiteX10" fmla="*/ 489014 w 493797"/>
                <a:gd name="connsiteY10" fmla="*/ 319363 h 514028"/>
                <a:gd name="connsiteX11" fmla="*/ 325263 w 493797"/>
                <a:gd name="connsiteY11" fmla="*/ 19245 h 514028"/>
                <a:gd name="connsiteX12" fmla="*/ 274742 w 493797"/>
                <a:gd name="connsiteY12" fmla="*/ 4393 h 514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93797" h="514028">
                  <a:moveTo>
                    <a:pt x="274743" y="4393"/>
                  </a:moveTo>
                  <a:lnTo>
                    <a:pt x="256894" y="14131"/>
                  </a:lnTo>
                  <a:lnTo>
                    <a:pt x="36999" y="134111"/>
                  </a:lnTo>
                  <a:lnTo>
                    <a:pt x="19150" y="143850"/>
                  </a:lnTo>
                  <a:cubicBezTo>
                    <a:pt x="1118" y="153715"/>
                    <a:pt x="-5526" y="176315"/>
                    <a:pt x="4299" y="194370"/>
                  </a:cubicBezTo>
                  <a:lnTo>
                    <a:pt x="168049" y="494488"/>
                  </a:lnTo>
                  <a:cubicBezTo>
                    <a:pt x="177915" y="512520"/>
                    <a:pt x="200515" y="519165"/>
                    <a:pt x="218570" y="509340"/>
                  </a:cubicBezTo>
                  <a:lnTo>
                    <a:pt x="218616" y="509315"/>
                  </a:lnTo>
                  <a:lnTo>
                    <a:pt x="474116" y="369908"/>
                  </a:lnTo>
                  <a:lnTo>
                    <a:pt x="474162" y="369883"/>
                  </a:lnTo>
                  <a:cubicBezTo>
                    <a:pt x="492194" y="360018"/>
                    <a:pt x="498839" y="337418"/>
                    <a:pt x="489014" y="319363"/>
                  </a:cubicBezTo>
                  <a:lnTo>
                    <a:pt x="325263" y="19245"/>
                  </a:lnTo>
                  <a:cubicBezTo>
                    <a:pt x="315398" y="1212"/>
                    <a:pt x="292797" y="-5432"/>
                    <a:pt x="274742" y="4393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1CE88E3-3A03-A5CA-017E-7B2F3551D2D5}"/>
                </a:ext>
              </a:extLst>
            </p:cNvPr>
            <p:cNvSpPr/>
            <p:nvPr/>
          </p:nvSpPr>
          <p:spPr>
            <a:xfrm>
              <a:off x="4492806" y="5062924"/>
              <a:ext cx="472363" cy="492595"/>
            </a:xfrm>
            <a:custGeom>
              <a:avLst/>
              <a:gdLst>
                <a:gd name="connsiteX0" fmla="*/ 269160 w 472363"/>
                <a:gd name="connsiteY0" fmla="*/ 3086 h 492595"/>
                <a:gd name="connsiteX1" fmla="*/ 248020 w 472363"/>
                <a:gd name="connsiteY1" fmla="*/ 14620 h 492595"/>
                <a:gd name="connsiteX2" fmla="*/ 34708 w 472363"/>
                <a:gd name="connsiteY2" fmla="*/ 131008 h 492595"/>
                <a:gd name="connsiteX3" fmla="*/ 13568 w 472363"/>
                <a:gd name="connsiteY3" fmla="*/ 142542 h 492595"/>
                <a:gd name="connsiteX4" fmla="*/ 2991 w 472363"/>
                <a:gd name="connsiteY4" fmla="*/ 178519 h 492595"/>
                <a:gd name="connsiteX5" fmla="*/ 166742 w 472363"/>
                <a:gd name="connsiteY5" fmla="*/ 478637 h 492595"/>
                <a:gd name="connsiteX6" fmla="*/ 202719 w 472363"/>
                <a:gd name="connsiteY6" fmla="*/ 489213 h 492595"/>
                <a:gd name="connsiteX7" fmla="*/ 202765 w 472363"/>
                <a:gd name="connsiteY7" fmla="*/ 489188 h 492595"/>
                <a:gd name="connsiteX8" fmla="*/ 458265 w 472363"/>
                <a:gd name="connsiteY8" fmla="*/ 349782 h 492595"/>
                <a:gd name="connsiteX9" fmla="*/ 458311 w 472363"/>
                <a:gd name="connsiteY9" fmla="*/ 349757 h 492595"/>
                <a:gd name="connsiteX10" fmla="*/ 468888 w 472363"/>
                <a:gd name="connsiteY10" fmla="*/ 313780 h 492595"/>
                <a:gd name="connsiteX11" fmla="*/ 305137 w 472363"/>
                <a:gd name="connsiteY11" fmla="*/ 13662 h 492595"/>
                <a:gd name="connsiteX12" fmla="*/ 269160 w 472363"/>
                <a:gd name="connsiteY12" fmla="*/ 3086 h 492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472363" h="492595">
                  <a:moveTo>
                    <a:pt x="269160" y="3086"/>
                  </a:moveTo>
                  <a:lnTo>
                    <a:pt x="248020" y="14620"/>
                  </a:lnTo>
                  <a:lnTo>
                    <a:pt x="34708" y="131008"/>
                  </a:lnTo>
                  <a:lnTo>
                    <a:pt x="13568" y="142542"/>
                  </a:lnTo>
                  <a:cubicBezTo>
                    <a:pt x="726" y="149568"/>
                    <a:pt x="-4005" y="165662"/>
                    <a:pt x="2991" y="178519"/>
                  </a:cubicBezTo>
                  <a:lnTo>
                    <a:pt x="166742" y="478637"/>
                  </a:lnTo>
                  <a:cubicBezTo>
                    <a:pt x="173768" y="491479"/>
                    <a:pt x="189862" y="496210"/>
                    <a:pt x="202719" y="489213"/>
                  </a:cubicBezTo>
                  <a:lnTo>
                    <a:pt x="202765" y="489188"/>
                  </a:lnTo>
                  <a:lnTo>
                    <a:pt x="458265" y="349782"/>
                  </a:lnTo>
                  <a:lnTo>
                    <a:pt x="458311" y="349757"/>
                  </a:lnTo>
                  <a:cubicBezTo>
                    <a:pt x="471153" y="342732"/>
                    <a:pt x="475884" y="326637"/>
                    <a:pt x="468888" y="313780"/>
                  </a:cubicBezTo>
                  <a:lnTo>
                    <a:pt x="305137" y="13662"/>
                  </a:lnTo>
                  <a:cubicBezTo>
                    <a:pt x="298111" y="821"/>
                    <a:pt x="282017" y="-3911"/>
                    <a:pt x="269160" y="3086"/>
                  </a:cubicBezTo>
                  <a:close/>
                </a:path>
              </a:pathLst>
            </a:custGeom>
            <a:solidFill>
              <a:srgbClr val="FFFFFF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6592C297-F719-53AC-8B11-2A40AD31665D}"/>
                </a:ext>
              </a:extLst>
            </p:cNvPr>
            <p:cNvSpPr/>
            <p:nvPr/>
          </p:nvSpPr>
          <p:spPr>
            <a:xfrm>
              <a:off x="4661279" y="5147662"/>
              <a:ext cx="107676" cy="64406"/>
            </a:xfrm>
            <a:custGeom>
              <a:avLst/>
              <a:gdLst>
                <a:gd name="connsiteX0" fmla="*/ 106687 w 107676"/>
                <a:gd name="connsiteY0" fmla="*/ 3081 h 64406"/>
                <a:gd name="connsiteX1" fmla="*/ 98260 w 107676"/>
                <a:gd name="connsiteY1" fmla="*/ 600 h 64406"/>
                <a:gd name="connsiteX2" fmla="*/ 54377 w 107676"/>
                <a:gd name="connsiteY2" fmla="*/ 24552 h 64406"/>
                <a:gd name="connsiteX3" fmla="*/ 42143 w 107676"/>
                <a:gd name="connsiteY3" fmla="*/ 31225 h 64406"/>
                <a:gd name="connsiteX4" fmla="*/ 2966 w 107676"/>
                <a:gd name="connsiteY4" fmla="*/ 52610 h 64406"/>
                <a:gd name="connsiteX5" fmla="*/ 533 w 107676"/>
                <a:gd name="connsiteY5" fmla="*/ 61050 h 64406"/>
                <a:gd name="connsiteX6" fmla="*/ 8910 w 107676"/>
                <a:gd name="connsiteY6" fmla="*/ 63517 h 64406"/>
                <a:gd name="connsiteX7" fmla="*/ 55104 w 107676"/>
                <a:gd name="connsiteY7" fmla="*/ 38325 h 64406"/>
                <a:gd name="connsiteX8" fmla="*/ 64769 w 107676"/>
                <a:gd name="connsiteY8" fmla="*/ 33021 h 64406"/>
                <a:gd name="connsiteX9" fmla="*/ 104206 w 107676"/>
                <a:gd name="connsiteY9" fmla="*/ 11507 h 64406"/>
                <a:gd name="connsiteX10" fmla="*/ 106687 w 107676"/>
                <a:gd name="connsiteY10" fmla="*/ 3081 h 644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7676" h="64406">
                  <a:moveTo>
                    <a:pt x="106687" y="3081"/>
                  </a:moveTo>
                  <a:cubicBezTo>
                    <a:pt x="105033" y="83"/>
                    <a:pt x="101274" y="-1024"/>
                    <a:pt x="98260" y="600"/>
                  </a:cubicBezTo>
                  <a:lnTo>
                    <a:pt x="54377" y="24552"/>
                  </a:lnTo>
                  <a:lnTo>
                    <a:pt x="42143" y="31225"/>
                  </a:lnTo>
                  <a:lnTo>
                    <a:pt x="2966" y="52610"/>
                  </a:lnTo>
                  <a:cubicBezTo>
                    <a:pt x="-36" y="54269"/>
                    <a:pt x="-1125" y="58048"/>
                    <a:pt x="533" y="61050"/>
                  </a:cubicBezTo>
                  <a:cubicBezTo>
                    <a:pt x="2178" y="64028"/>
                    <a:pt x="5913" y="65127"/>
                    <a:pt x="8910" y="63517"/>
                  </a:cubicBezTo>
                  <a:lnTo>
                    <a:pt x="55104" y="38325"/>
                  </a:lnTo>
                  <a:lnTo>
                    <a:pt x="64769" y="33021"/>
                  </a:lnTo>
                  <a:lnTo>
                    <a:pt x="104206" y="11507"/>
                  </a:lnTo>
                  <a:cubicBezTo>
                    <a:pt x="107203" y="9853"/>
                    <a:pt x="108309" y="6095"/>
                    <a:pt x="106687" y="3081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1A8C6B6C-5E9C-37EF-FF0E-7E1167E5D085}"/>
                </a:ext>
              </a:extLst>
            </p:cNvPr>
            <p:cNvSpPr/>
            <p:nvPr/>
          </p:nvSpPr>
          <p:spPr>
            <a:xfrm>
              <a:off x="4671316" y="5153793"/>
              <a:ext cx="130133" cy="76644"/>
            </a:xfrm>
            <a:custGeom>
              <a:avLst/>
              <a:gdLst>
                <a:gd name="connsiteX0" fmla="*/ 129113 w 130133"/>
                <a:gd name="connsiteY0" fmla="*/ 3066 h 76644"/>
                <a:gd name="connsiteX1" fmla="*/ 120789 w 130133"/>
                <a:gd name="connsiteY1" fmla="*/ 596 h 76644"/>
                <a:gd name="connsiteX2" fmla="*/ 120729 w 130133"/>
                <a:gd name="connsiteY2" fmla="*/ 628 h 76644"/>
                <a:gd name="connsiteX3" fmla="*/ 59523 w 130133"/>
                <a:gd name="connsiteY3" fmla="*/ 34033 h 76644"/>
                <a:gd name="connsiteX4" fmla="*/ 50113 w 130133"/>
                <a:gd name="connsiteY4" fmla="*/ 39165 h 76644"/>
                <a:gd name="connsiteX5" fmla="*/ 2978 w 130133"/>
                <a:gd name="connsiteY5" fmla="*/ 64871 h 76644"/>
                <a:gd name="connsiteX6" fmla="*/ 519 w 130133"/>
                <a:gd name="connsiteY6" fmla="*/ 73276 h 76644"/>
                <a:gd name="connsiteX7" fmla="*/ 8924 w 130133"/>
                <a:gd name="connsiteY7" fmla="*/ 75735 h 76644"/>
                <a:gd name="connsiteX8" fmla="*/ 56058 w 130133"/>
                <a:gd name="connsiteY8" fmla="*/ 50029 h 76644"/>
                <a:gd name="connsiteX9" fmla="*/ 65469 w 130133"/>
                <a:gd name="connsiteY9" fmla="*/ 44897 h 76644"/>
                <a:gd name="connsiteX10" fmla="*/ 126631 w 130133"/>
                <a:gd name="connsiteY10" fmla="*/ 11492 h 76644"/>
                <a:gd name="connsiteX11" fmla="*/ 129165 w 130133"/>
                <a:gd name="connsiteY11" fmla="*/ 3162 h 76644"/>
                <a:gd name="connsiteX12" fmla="*/ 129113 w 130133"/>
                <a:gd name="connsiteY12" fmla="*/ 3066 h 76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30133" h="76644">
                  <a:moveTo>
                    <a:pt x="129113" y="3066"/>
                  </a:moveTo>
                  <a:cubicBezTo>
                    <a:pt x="127496" y="85"/>
                    <a:pt x="123769" y="-1021"/>
                    <a:pt x="120789" y="596"/>
                  </a:cubicBezTo>
                  <a:cubicBezTo>
                    <a:pt x="120769" y="606"/>
                    <a:pt x="120749" y="617"/>
                    <a:pt x="120729" y="628"/>
                  </a:cubicBezTo>
                  <a:lnTo>
                    <a:pt x="59523" y="34033"/>
                  </a:lnTo>
                  <a:lnTo>
                    <a:pt x="50113" y="39165"/>
                  </a:lnTo>
                  <a:lnTo>
                    <a:pt x="2978" y="64871"/>
                  </a:lnTo>
                  <a:cubicBezTo>
                    <a:pt x="-22" y="66513"/>
                    <a:pt x="-1123" y="70276"/>
                    <a:pt x="519" y="73276"/>
                  </a:cubicBezTo>
                  <a:cubicBezTo>
                    <a:pt x="2161" y="76276"/>
                    <a:pt x="5924" y="77377"/>
                    <a:pt x="8924" y="75735"/>
                  </a:cubicBezTo>
                  <a:lnTo>
                    <a:pt x="56058" y="50029"/>
                  </a:lnTo>
                  <a:lnTo>
                    <a:pt x="65469" y="44897"/>
                  </a:lnTo>
                  <a:lnTo>
                    <a:pt x="126631" y="11492"/>
                  </a:lnTo>
                  <a:cubicBezTo>
                    <a:pt x="129631" y="9892"/>
                    <a:pt x="130766" y="6162"/>
                    <a:pt x="129165" y="3162"/>
                  </a:cubicBezTo>
                  <a:cubicBezTo>
                    <a:pt x="129148" y="3130"/>
                    <a:pt x="129130" y="3098"/>
                    <a:pt x="129113" y="3066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B18D8E9-351A-55A9-D9B2-C071CAACEE7E}"/>
                </a:ext>
              </a:extLst>
            </p:cNvPr>
            <p:cNvSpPr/>
            <p:nvPr/>
          </p:nvSpPr>
          <p:spPr>
            <a:xfrm>
              <a:off x="4541874" y="5189312"/>
              <a:ext cx="131196" cy="122425"/>
            </a:xfrm>
            <a:custGeom>
              <a:avLst/>
              <a:gdLst>
                <a:gd name="connsiteX0" fmla="*/ 130583 w 131196"/>
                <a:gd name="connsiteY0" fmla="*/ 69942 h 122425"/>
                <a:gd name="connsiteX1" fmla="*/ 100771 w 131196"/>
                <a:gd name="connsiteY1" fmla="*/ 15280 h 122425"/>
                <a:gd name="connsiteX2" fmla="*/ 95639 w 131196"/>
                <a:gd name="connsiteY2" fmla="*/ 5870 h 122425"/>
                <a:gd name="connsiteX3" fmla="*/ 93200 w 131196"/>
                <a:gd name="connsiteY3" fmla="*/ 1379 h 122425"/>
                <a:gd name="connsiteX4" fmla="*/ 89138 w 131196"/>
                <a:gd name="connsiteY4" fmla="*/ 225 h 122425"/>
                <a:gd name="connsiteX5" fmla="*/ 28617 w 131196"/>
                <a:gd name="connsiteY5" fmla="*/ 33244 h 122425"/>
                <a:gd name="connsiteX6" fmla="*/ 1285 w 131196"/>
                <a:gd name="connsiteY6" fmla="*/ 48129 h 122425"/>
                <a:gd name="connsiteX7" fmla="*/ 130 w 131196"/>
                <a:gd name="connsiteY7" fmla="*/ 52192 h 122425"/>
                <a:gd name="connsiteX8" fmla="*/ 2567 w 131196"/>
                <a:gd name="connsiteY8" fmla="*/ 56640 h 122425"/>
                <a:gd name="connsiteX9" fmla="*/ 5220 w 131196"/>
                <a:gd name="connsiteY9" fmla="*/ 61559 h 122425"/>
                <a:gd name="connsiteX10" fmla="*/ 7701 w 131196"/>
                <a:gd name="connsiteY10" fmla="*/ 66050 h 122425"/>
                <a:gd name="connsiteX11" fmla="*/ 7701 w 131196"/>
                <a:gd name="connsiteY11" fmla="*/ 66093 h 122425"/>
                <a:gd name="connsiteX12" fmla="*/ 37511 w 131196"/>
                <a:gd name="connsiteY12" fmla="*/ 120755 h 122425"/>
                <a:gd name="connsiteX13" fmla="*/ 41532 w 131196"/>
                <a:gd name="connsiteY13" fmla="*/ 121910 h 122425"/>
                <a:gd name="connsiteX14" fmla="*/ 129384 w 131196"/>
                <a:gd name="connsiteY14" fmla="*/ 74006 h 122425"/>
                <a:gd name="connsiteX15" fmla="*/ 130598 w 131196"/>
                <a:gd name="connsiteY15" fmla="*/ 69969 h 122425"/>
                <a:gd name="connsiteX16" fmla="*/ 130583 w 131196"/>
                <a:gd name="connsiteY16" fmla="*/ 69942 h 122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31196" h="122425">
                  <a:moveTo>
                    <a:pt x="130583" y="69942"/>
                  </a:moveTo>
                  <a:lnTo>
                    <a:pt x="100771" y="15280"/>
                  </a:lnTo>
                  <a:lnTo>
                    <a:pt x="95639" y="5870"/>
                  </a:lnTo>
                  <a:lnTo>
                    <a:pt x="93200" y="1379"/>
                  </a:lnTo>
                  <a:cubicBezTo>
                    <a:pt x="92391" y="-54"/>
                    <a:pt x="90579" y="-569"/>
                    <a:pt x="89138" y="225"/>
                  </a:cubicBezTo>
                  <a:lnTo>
                    <a:pt x="28617" y="33244"/>
                  </a:lnTo>
                  <a:lnTo>
                    <a:pt x="1285" y="48129"/>
                  </a:lnTo>
                  <a:cubicBezTo>
                    <a:pt x="-148" y="48938"/>
                    <a:pt x="-663" y="50750"/>
                    <a:pt x="130" y="52192"/>
                  </a:cubicBezTo>
                  <a:lnTo>
                    <a:pt x="2567" y="56640"/>
                  </a:lnTo>
                  <a:lnTo>
                    <a:pt x="5220" y="61559"/>
                  </a:lnTo>
                  <a:lnTo>
                    <a:pt x="7701" y="66050"/>
                  </a:lnTo>
                  <a:lnTo>
                    <a:pt x="7701" y="66093"/>
                  </a:lnTo>
                  <a:lnTo>
                    <a:pt x="37511" y="120755"/>
                  </a:lnTo>
                  <a:cubicBezTo>
                    <a:pt x="38305" y="122181"/>
                    <a:pt x="40102" y="122697"/>
                    <a:pt x="41532" y="121910"/>
                  </a:cubicBezTo>
                  <a:lnTo>
                    <a:pt x="129384" y="74006"/>
                  </a:lnTo>
                  <a:cubicBezTo>
                    <a:pt x="130834" y="73226"/>
                    <a:pt x="131377" y="71419"/>
                    <a:pt x="130598" y="69969"/>
                  </a:cubicBezTo>
                  <a:cubicBezTo>
                    <a:pt x="130593" y="69960"/>
                    <a:pt x="130588" y="69951"/>
                    <a:pt x="130583" y="69942"/>
                  </a:cubicBezTo>
                  <a:close/>
                </a:path>
              </a:pathLst>
            </a:custGeom>
            <a:solidFill>
              <a:schemeClr val="accent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94BCCE59-442C-27B0-E5F7-FC8E41A7F5FB}"/>
                </a:ext>
              </a:extLst>
            </p:cNvPr>
            <p:cNvSpPr/>
            <p:nvPr/>
          </p:nvSpPr>
          <p:spPr>
            <a:xfrm>
              <a:off x="4674591" y="5234659"/>
              <a:ext cx="141655" cy="82943"/>
            </a:xfrm>
            <a:custGeom>
              <a:avLst/>
              <a:gdLst>
                <a:gd name="connsiteX0" fmla="*/ 140637 w 141655"/>
                <a:gd name="connsiteY0" fmla="*/ 3081 h 82943"/>
                <a:gd name="connsiteX1" fmla="*/ 132253 w 141655"/>
                <a:gd name="connsiteY1" fmla="*/ 600 h 82943"/>
                <a:gd name="connsiteX2" fmla="*/ 93630 w 141655"/>
                <a:gd name="connsiteY2" fmla="*/ 21686 h 82943"/>
                <a:gd name="connsiteX3" fmla="*/ 84221 w 141655"/>
                <a:gd name="connsiteY3" fmla="*/ 26819 h 82943"/>
                <a:gd name="connsiteX4" fmla="*/ 46923 w 141655"/>
                <a:gd name="connsiteY4" fmla="*/ 47135 h 82943"/>
                <a:gd name="connsiteX5" fmla="*/ 2997 w 141655"/>
                <a:gd name="connsiteY5" fmla="*/ 71130 h 82943"/>
                <a:gd name="connsiteX6" fmla="*/ 516 w 141655"/>
                <a:gd name="connsiteY6" fmla="*/ 79557 h 82943"/>
                <a:gd name="connsiteX7" fmla="*/ 8943 w 141655"/>
                <a:gd name="connsiteY7" fmla="*/ 82037 h 82943"/>
                <a:gd name="connsiteX8" fmla="*/ 90167 w 141655"/>
                <a:gd name="connsiteY8" fmla="*/ 37726 h 82943"/>
                <a:gd name="connsiteX9" fmla="*/ 99575 w 141655"/>
                <a:gd name="connsiteY9" fmla="*/ 32593 h 82943"/>
                <a:gd name="connsiteX10" fmla="*/ 138199 w 141655"/>
                <a:gd name="connsiteY10" fmla="*/ 11507 h 82943"/>
                <a:gd name="connsiteX11" fmla="*/ 140649 w 141655"/>
                <a:gd name="connsiteY11" fmla="*/ 3103 h 82943"/>
                <a:gd name="connsiteX12" fmla="*/ 140636 w 141655"/>
                <a:gd name="connsiteY12" fmla="*/ 3081 h 829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41655" h="82943">
                  <a:moveTo>
                    <a:pt x="140637" y="3081"/>
                  </a:moveTo>
                  <a:cubicBezTo>
                    <a:pt x="139004" y="85"/>
                    <a:pt x="135254" y="-1025"/>
                    <a:pt x="132253" y="600"/>
                  </a:cubicBezTo>
                  <a:lnTo>
                    <a:pt x="93630" y="21686"/>
                  </a:lnTo>
                  <a:lnTo>
                    <a:pt x="84221" y="26819"/>
                  </a:lnTo>
                  <a:lnTo>
                    <a:pt x="46923" y="47135"/>
                  </a:lnTo>
                  <a:lnTo>
                    <a:pt x="2997" y="71130"/>
                  </a:lnTo>
                  <a:cubicBezTo>
                    <a:pt x="-15" y="72772"/>
                    <a:pt x="-1125" y="76545"/>
                    <a:pt x="516" y="79557"/>
                  </a:cubicBezTo>
                  <a:cubicBezTo>
                    <a:pt x="2158" y="82568"/>
                    <a:pt x="5931" y="83679"/>
                    <a:pt x="8943" y="82037"/>
                  </a:cubicBezTo>
                  <a:lnTo>
                    <a:pt x="90167" y="37726"/>
                  </a:lnTo>
                  <a:lnTo>
                    <a:pt x="99575" y="32593"/>
                  </a:lnTo>
                  <a:lnTo>
                    <a:pt x="138199" y="11507"/>
                  </a:lnTo>
                  <a:cubicBezTo>
                    <a:pt x="141196" y="9862"/>
                    <a:pt x="142293" y="6100"/>
                    <a:pt x="140649" y="3103"/>
                  </a:cubicBezTo>
                  <a:cubicBezTo>
                    <a:pt x="140645" y="3096"/>
                    <a:pt x="140641" y="3088"/>
                    <a:pt x="140636" y="3081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24A2F6CB-9051-1D0F-EDEA-4A8495814B41}"/>
                </a:ext>
              </a:extLst>
            </p:cNvPr>
            <p:cNvSpPr/>
            <p:nvPr/>
          </p:nvSpPr>
          <p:spPr>
            <a:xfrm>
              <a:off x="4684594" y="5240793"/>
              <a:ext cx="164134" cy="95173"/>
            </a:xfrm>
            <a:custGeom>
              <a:avLst/>
              <a:gdLst>
                <a:gd name="connsiteX0" fmla="*/ 163140 w 164134"/>
                <a:gd name="connsiteY0" fmla="*/ 3063 h 95173"/>
                <a:gd name="connsiteX1" fmla="*/ 154717 w 164134"/>
                <a:gd name="connsiteY1" fmla="*/ 623 h 95173"/>
                <a:gd name="connsiteX2" fmla="*/ 154713 w 164134"/>
                <a:gd name="connsiteY2" fmla="*/ 625 h 95173"/>
                <a:gd name="connsiteX3" fmla="*/ 93678 w 164134"/>
                <a:gd name="connsiteY3" fmla="*/ 33944 h 95173"/>
                <a:gd name="connsiteX4" fmla="*/ 84270 w 164134"/>
                <a:gd name="connsiteY4" fmla="*/ 39076 h 95173"/>
                <a:gd name="connsiteX5" fmla="*/ 3004 w 164134"/>
                <a:gd name="connsiteY5" fmla="*/ 83387 h 95173"/>
                <a:gd name="connsiteX6" fmla="*/ 505 w 164134"/>
                <a:gd name="connsiteY6" fmla="*/ 91780 h 95173"/>
                <a:gd name="connsiteX7" fmla="*/ 8897 w 164134"/>
                <a:gd name="connsiteY7" fmla="*/ 94279 h 95173"/>
                <a:gd name="connsiteX8" fmla="*/ 8948 w 164134"/>
                <a:gd name="connsiteY8" fmla="*/ 94251 h 95173"/>
                <a:gd name="connsiteX9" fmla="*/ 90172 w 164134"/>
                <a:gd name="connsiteY9" fmla="*/ 49940 h 95173"/>
                <a:gd name="connsiteX10" fmla="*/ 99582 w 164134"/>
                <a:gd name="connsiteY10" fmla="*/ 44807 h 95173"/>
                <a:gd name="connsiteX11" fmla="*/ 160659 w 164134"/>
                <a:gd name="connsiteY11" fmla="*/ 11489 h 95173"/>
                <a:gd name="connsiteX12" fmla="*/ 163140 w 164134"/>
                <a:gd name="connsiteY12" fmla="*/ 3063 h 95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64134" h="95173">
                  <a:moveTo>
                    <a:pt x="163140" y="3063"/>
                  </a:moveTo>
                  <a:cubicBezTo>
                    <a:pt x="161488" y="63"/>
                    <a:pt x="157717" y="-1030"/>
                    <a:pt x="154717" y="623"/>
                  </a:cubicBezTo>
                  <a:cubicBezTo>
                    <a:pt x="154716" y="623"/>
                    <a:pt x="154714" y="624"/>
                    <a:pt x="154713" y="625"/>
                  </a:cubicBezTo>
                  <a:lnTo>
                    <a:pt x="93678" y="33944"/>
                  </a:lnTo>
                  <a:lnTo>
                    <a:pt x="84270" y="39076"/>
                  </a:lnTo>
                  <a:lnTo>
                    <a:pt x="3004" y="83387"/>
                  </a:lnTo>
                  <a:cubicBezTo>
                    <a:pt x="-4" y="85015"/>
                    <a:pt x="-1122" y="88772"/>
                    <a:pt x="505" y="91780"/>
                  </a:cubicBezTo>
                  <a:cubicBezTo>
                    <a:pt x="2132" y="94788"/>
                    <a:pt x="5890" y="95906"/>
                    <a:pt x="8897" y="94279"/>
                  </a:cubicBezTo>
                  <a:cubicBezTo>
                    <a:pt x="8914" y="94270"/>
                    <a:pt x="8931" y="94260"/>
                    <a:pt x="8948" y="94251"/>
                  </a:cubicBezTo>
                  <a:lnTo>
                    <a:pt x="90172" y="49940"/>
                  </a:lnTo>
                  <a:lnTo>
                    <a:pt x="99582" y="44807"/>
                  </a:lnTo>
                  <a:lnTo>
                    <a:pt x="160659" y="11489"/>
                  </a:lnTo>
                  <a:cubicBezTo>
                    <a:pt x="163662" y="9840"/>
                    <a:pt x="164770" y="6076"/>
                    <a:pt x="163140" y="3063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9CA6F537-1994-5358-129D-C391AF559BDC}"/>
                </a:ext>
              </a:extLst>
            </p:cNvPr>
            <p:cNvSpPr/>
            <p:nvPr/>
          </p:nvSpPr>
          <p:spPr>
            <a:xfrm>
              <a:off x="4608232" y="5321977"/>
              <a:ext cx="52612" cy="52612"/>
            </a:xfrm>
            <a:custGeom>
              <a:avLst/>
              <a:gdLst>
                <a:gd name="connsiteX0" fmla="*/ 52612 w 52612"/>
                <a:gd name="connsiteY0" fmla="*/ 26306 h 52612"/>
                <a:gd name="connsiteX1" fmla="*/ 26306 w 52612"/>
                <a:gd name="connsiteY1" fmla="*/ 52612 h 52612"/>
                <a:gd name="connsiteX2" fmla="*/ 0 w 52612"/>
                <a:gd name="connsiteY2" fmla="*/ 26306 h 52612"/>
                <a:gd name="connsiteX3" fmla="*/ 26306 w 52612"/>
                <a:gd name="connsiteY3" fmla="*/ 0 h 52612"/>
                <a:gd name="connsiteX4" fmla="*/ 52612 w 52612"/>
                <a:gd name="connsiteY4" fmla="*/ 26306 h 52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612" h="52612">
                  <a:moveTo>
                    <a:pt x="52612" y="26306"/>
                  </a:moveTo>
                  <a:cubicBezTo>
                    <a:pt x="52612" y="40835"/>
                    <a:pt x="40835" y="52612"/>
                    <a:pt x="26306" y="52612"/>
                  </a:cubicBezTo>
                  <a:cubicBezTo>
                    <a:pt x="11778" y="52612"/>
                    <a:pt x="0" y="40835"/>
                    <a:pt x="0" y="26306"/>
                  </a:cubicBezTo>
                  <a:cubicBezTo>
                    <a:pt x="0" y="11778"/>
                    <a:pt x="11778" y="0"/>
                    <a:pt x="26306" y="0"/>
                  </a:cubicBezTo>
                  <a:cubicBezTo>
                    <a:pt x="40835" y="0"/>
                    <a:pt x="52612" y="11778"/>
                    <a:pt x="52612" y="26306"/>
                  </a:cubicBezTo>
                  <a:close/>
                </a:path>
              </a:pathLst>
            </a:custGeom>
            <a:solidFill>
              <a:srgbClr val="CCCCCC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916043C6-1D0F-0A18-5A4D-DBEC6E4C0469}"/>
                </a:ext>
              </a:extLst>
            </p:cNvPr>
            <p:cNvSpPr/>
            <p:nvPr/>
          </p:nvSpPr>
          <p:spPr>
            <a:xfrm>
              <a:off x="4560083" y="5091086"/>
              <a:ext cx="577082" cy="573563"/>
            </a:xfrm>
            <a:custGeom>
              <a:avLst/>
              <a:gdLst>
                <a:gd name="connsiteX0" fmla="*/ 91884 w 577082"/>
                <a:gd name="connsiteY0" fmla="*/ 404944 h 573563"/>
                <a:gd name="connsiteX1" fmla="*/ 105004 w 577082"/>
                <a:gd name="connsiteY1" fmla="*/ 407291 h 573563"/>
                <a:gd name="connsiteX2" fmla="*/ 403336 w 577082"/>
                <a:gd name="connsiteY2" fmla="*/ 142637 h 573563"/>
                <a:gd name="connsiteX3" fmla="*/ 384044 w 577082"/>
                <a:gd name="connsiteY3" fmla="*/ 47694 h 573563"/>
                <a:gd name="connsiteX4" fmla="*/ 523526 w 577082"/>
                <a:gd name="connsiteY4" fmla="*/ -148 h 573563"/>
                <a:gd name="connsiteX5" fmla="*/ 574012 w 577082"/>
                <a:gd name="connsiteY5" fmla="*/ 164612 h 573563"/>
                <a:gd name="connsiteX6" fmla="*/ 547810 w 577082"/>
                <a:gd name="connsiteY6" fmla="*/ 237237 h 573563"/>
                <a:gd name="connsiteX7" fmla="*/ 168538 w 577082"/>
                <a:gd name="connsiteY7" fmla="*/ 486248 h 573563"/>
                <a:gd name="connsiteX8" fmla="*/ 86925 w 577082"/>
                <a:gd name="connsiteY8" fmla="*/ 573370 h 573563"/>
                <a:gd name="connsiteX9" fmla="*/ -197 w 577082"/>
                <a:gd name="connsiteY9" fmla="*/ 491758 h 573563"/>
                <a:gd name="connsiteX10" fmla="*/ 81416 w 577082"/>
                <a:gd name="connsiteY10" fmla="*/ 404636 h 573563"/>
                <a:gd name="connsiteX11" fmla="*/ 91884 w 577082"/>
                <a:gd name="connsiteY11" fmla="*/ 404944 h 5735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7082" h="573563">
                  <a:moveTo>
                    <a:pt x="91884" y="404944"/>
                  </a:moveTo>
                  <a:cubicBezTo>
                    <a:pt x="96312" y="405380"/>
                    <a:pt x="100699" y="406165"/>
                    <a:pt x="105004" y="407291"/>
                  </a:cubicBezTo>
                  <a:lnTo>
                    <a:pt x="403336" y="142637"/>
                  </a:lnTo>
                  <a:lnTo>
                    <a:pt x="384044" y="47694"/>
                  </a:lnTo>
                  <a:lnTo>
                    <a:pt x="523526" y="-148"/>
                  </a:lnTo>
                  <a:lnTo>
                    <a:pt x="574012" y="164612"/>
                  </a:lnTo>
                  <a:cubicBezTo>
                    <a:pt x="582389" y="191953"/>
                    <a:pt x="571714" y="221542"/>
                    <a:pt x="547810" y="237237"/>
                  </a:cubicBezTo>
                  <a:lnTo>
                    <a:pt x="168538" y="486248"/>
                  </a:lnTo>
                  <a:cubicBezTo>
                    <a:pt x="170059" y="532843"/>
                    <a:pt x="133520" y="571849"/>
                    <a:pt x="86925" y="573370"/>
                  </a:cubicBezTo>
                  <a:cubicBezTo>
                    <a:pt x="40330" y="574891"/>
                    <a:pt x="1325" y="538352"/>
                    <a:pt x="-197" y="491758"/>
                  </a:cubicBezTo>
                  <a:cubicBezTo>
                    <a:pt x="-1718" y="445163"/>
                    <a:pt x="34821" y="406157"/>
                    <a:pt x="81416" y="404636"/>
                  </a:cubicBezTo>
                  <a:cubicBezTo>
                    <a:pt x="84908" y="404522"/>
                    <a:pt x="88404" y="404625"/>
                    <a:pt x="91884" y="404944"/>
                  </a:cubicBezTo>
                  <a:close/>
                </a:path>
              </a:pathLst>
            </a:custGeom>
            <a:solidFill>
              <a:srgbClr val="FFB8B8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E022E5F7-5B9D-CD87-F1AB-5D956CF0BE54}"/>
                </a:ext>
              </a:extLst>
            </p:cNvPr>
            <p:cNvSpPr/>
            <p:nvPr/>
          </p:nvSpPr>
          <p:spPr>
            <a:xfrm>
              <a:off x="4889295" y="4886468"/>
              <a:ext cx="283857" cy="341437"/>
            </a:xfrm>
            <a:custGeom>
              <a:avLst/>
              <a:gdLst>
                <a:gd name="connsiteX0" fmla="*/ 279482 w 283857"/>
                <a:gd name="connsiteY0" fmla="*/ 228175 h 341437"/>
                <a:gd name="connsiteX1" fmla="*/ 194964 w 283857"/>
                <a:gd name="connsiteY1" fmla="*/ 66756 h 341437"/>
                <a:gd name="connsiteX2" fmla="*/ 69987 w 283857"/>
                <a:gd name="connsiteY2" fmla="*/ 4566 h 341437"/>
                <a:gd name="connsiteX3" fmla="*/ 67208 w 283857"/>
                <a:gd name="connsiteY3" fmla="*/ 5464 h 341437"/>
                <a:gd name="connsiteX4" fmla="*/ 5358 w 283857"/>
                <a:gd name="connsiteY4" fmla="*/ 133479 h 341437"/>
                <a:gd name="connsiteX5" fmla="*/ 39277 w 283857"/>
                <a:gd name="connsiteY5" fmla="*/ 311879 h 341437"/>
                <a:gd name="connsiteX6" fmla="*/ 56728 w 283857"/>
                <a:gd name="connsiteY6" fmla="*/ 336430 h 341437"/>
                <a:gd name="connsiteX7" fmla="*/ 72894 w 283857"/>
                <a:gd name="connsiteY7" fmla="*/ 341220 h 341437"/>
                <a:gd name="connsiteX8" fmla="*/ 86709 w 283857"/>
                <a:gd name="connsiteY8" fmla="*/ 339295 h 341437"/>
                <a:gd name="connsiteX9" fmla="*/ 104846 w 283857"/>
                <a:gd name="connsiteY9" fmla="*/ 332965 h 341437"/>
                <a:gd name="connsiteX10" fmla="*/ 221269 w 283857"/>
                <a:gd name="connsiteY10" fmla="*/ 292418 h 341437"/>
                <a:gd name="connsiteX11" fmla="*/ 259337 w 283857"/>
                <a:gd name="connsiteY11" fmla="*/ 279159 h 341437"/>
                <a:gd name="connsiteX12" fmla="*/ 281574 w 283857"/>
                <a:gd name="connsiteY12" fmla="*/ 232998 h 341437"/>
                <a:gd name="connsiteX13" fmla="*/ 279482 w 283857"/>
                <a:gd name="connsiteY13" fmla="*/ 228175 h 3414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83857" h="341437">
                  <a:moveTo>
                    <a:pt x="279482" y="228175"/>
                  </a:moveTo>
                  <a:lnTo>
                    <a:pt x="194964" y="66756"/>
                  </a:lnTo>
                  <a:cubicBezTo>
                    <a:pt x="176884" y="15723"/>
                    <a:pt x="121600" y="-11787"/>
                    <a:pt x="69987" y="4566"/>
                  </a:cubicBezTo>
                  <a:cubicBezTo>
                    <a:pt x="69045" y="4823"/>
                    <a:pt x="68147" y="5122"/>
                    <a:pt x="67208" y="5464"/>
                  </a:cubicBezTo>
                  <a:cubicBezTo>
                    <a:pt x="14816" y="23778"/>
                    <a:pt x="-12856" y="81053"/>
                    <a:pt x="5358" y="133479"/>
                  </a:cubicBezTo>
                  <a:lnTo>
                    <a:pt x="39277" y="311879"/>
                  </a:lnTo>
                  <a:cubicBezTo>
                    <a:pt x="41242" y="322213"/>
                    <a:pt x="47614" y="331177"/>
                    <a:pt x="56728" y="336430"/>
                  </a:cubicBezTo>
                  <a:cubicBezTo>
                    <a:pt x="61650" y="339309"/>
                    <a:pt x="67198" y="340953"/>
                    <a:pt x="72894" y="341220"/>
                  </a:cubicBezTo>
                  <a:cubicBezTo>
                    <a:pt x="77582" y="341517"/>
                    <a:pt x="82281" y="340863"/>
                    <a:pt x="86709" y="339295"/>
                  </a:cubicBezTo>
                  <a:lnTo>
                    <a:pt x="104846" y="332965"/>
                  </a:lnTo>
                  <a:lnTo>
                    <a:pt x="221269" y="292418"/>
                  </a:lnTo>
                  <a:lnTo>
                    <a:pt x="259337" y="279159"/>
                  </a:lnTo>
                  <a:cubicBezTo>
                    <a:pt x="278224" y="272552"/>
                    <a:pt x="288180" y="251885"/>
                    <a:pt x="281574" y="232998"/>
                  </a:cubicBezTo>
                  <a:cubicBezTo>
                    <a:pt x="280994" y="231342"/>
                    <a:pt x="280295" y="229730"/>
                    <a:pt x="279482" y="228175"/>
                  </a:cubicBezTo>
                  <a:close/>
                </a:path>
              </a:pathLst>
            </a:custGeom>
            <a:solidFill>
              <a:schemeClr val="accent1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341FE4AC-71B1-9600-ACF7-7D453DE6F338}"/>
                </a:ext>
              </a:extLst>
            </p:cNvPr>
            <p:cNvSpPr/>
            <p:nvPr/>
          </p:nvSpPr>
          <p:spPr>
            <a:xfrm>
              <a:off x="2690812" y="5728862"/>
              <a:ext cx="2801532" cy="8554"/>
            </a:xfrm>
            <a:custGeom>
              <a:avLst/>
              <a:gdLst>
                <a:gd name="connsiteX0" fmla="*/ 2797014 w 2801532"/>
                <a:gd name="connsiteY0" fmla="*/ 8406 h 8554"/>
                <a:gd name="connsiteX1" fmla="*/ 4035 w 2801532"/>
                <a:gd name="connsiteY1" fmla="*/ 8406 h 8554"/>
                <a:gd name="connsiteX2" fmla="*/ -242 w 2801532"/>
                <a:gd name="connsiteY2" fmla="*/ 4129 h 8554"/>
                <a:gd name="connsiteX3" fmla="*/ 4035 w 2801532"/>
                <a:gd name="connsiteY3" fmla="*/ -148 h 8554"/>
                <a:gd name="connsiteX4" fmla="*/ 2797014 w 2801532"/>
                <a:gd name="connsiteY4" fmla="*/ -148 h 8554"/>
                <a:gd name="connsiteX5" fmla="*/ 2801291 w 2801532"/>
                <a:gd name="connsiteY5" fmla="*/ 4129 h 8554"/>
                <a:gd name="connsiteX6" fmla="*/ 2797014 w 2801532"/>
                <a:gd name="connsiteY6" fmla="*/ 8406 h 8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01532" h="8554">
                  <a:moveTo>
                    <a:pt x="2797014" y="8406"/>
                  </a:moveTo>
                  <a:lnTo>
                    <a:pt x="4035" y="8406"/>
                  </a:lnTo>
                  <a:cubicBezTo>
                    <a:pt x="1673" y="8406"/>
                    <a:pt x="-242" y="6492"/>
                    <a:pt x="-242" y="4129"/>
                  </a:cubicBezTo>
                  <a:cubicBezTo>
                    <a:pt x="-242" y="1767"/>
                    <a:pt x="1673" y="-148"/>
                    <a:pt x="4035" y="-148"/>
                  </a:cubicBezTo>
                  <a:lnTo>
                    <a:pt x="2797014" y="-148"/>
                  </a:lnTo>
                  <a:cubicBezTo>
                    <a:pt x="2799376" y="-148"/>
                    <a:pt x="2801291" y="1767"/>
                    <a:pt x="2801291" y="4129"/>
                  </a:cubicBezTo>
                  <a:cubicBezTo>
                    <a:pt x="2801291" y="6492"/>
                    <a:pt x="2799376" y="8406"/>
                    <a:pt x="2797014" y="8406"/>
                  </a:cubicBezTo>
                  <a:close/>
                </a:path>
              </a:pathLst>
            </a:custGeom>
            <a:solidFill>
              <a:srgbClr val="3F3D5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B547A894-5298-9F06-E002-FE71961F10B2}"/>
                </a:ext>
              </a:extLst>
            </p:cNvPr>
            <p:cNvSpPr/>
            <p:nvPr/>
          </p:nvSpPr>
          <p:spPr>
            <a:xfrm>
              <a:off x="3176252" y="5658289"/>
              <a:ext cx="765609" cy="76988"/>
            </a:xfrm>
            <a:custGeom>
              <a:avLst/>
              <a:gdLst>
                <a:gd name="connsiteX0" fmla="*/ -242 w 765609"/>
                <a:gd name="connsiteY0" fmla="*/ -148 h 76988"/>
                <a:gd name="connsiteX1" fmla="*/ -242 w 765609"/>
                <a:gd name="connsiteY1" fmla="*/ 1991 h 76988"/>
                <a:gd name="connsiteX2" fmla="*/ 44369 w 765609"/>
                <a:gd name="connsiteY2" fmla="*/ 70425 h 76988"/>
                <a:gd name="connsiteX3" fmla="*/ 74608 w 765609"/>
                <a:gd name="connsiteY3" fmla="*/ 76841 h 76988"/>
                <a:gd name="connsiteX4" fmla="*/ 765367 w 765609"/>
                <a:gd name="connsiteY4" fmla="*/ 76841 h 76988"/>
                <a:gd name="connsiteX5" fmla="*/ 765367 w 765609"/>
                <a:gd name="connsiteY5" fmla="*/ -148 h 76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65609" h="76988">
                  <a:moveTo>
                    <a:pt x="-242" y="-148"/>
                  </a:moveTo>
                  <a:lnTo>
                    <a:pt x="-242" y="1991"/>
                  </a:lnTo>
                  <a:cubicBezTo>
                    <a:pt x="-212" y="31617"/>
                    <a:pt x="17275" y="58442"/>
                    <a:pt x="44369" y="70425"/>
                  </a:cubicBezTo>
                  <a:cubicBezTo>
                    <a:pt x="53882" y="74677"/>
                    <a:pt x="64188" y="76864"/>
                    <a:pt x="74608" y="76841"/>
                  </a:cubicBezTo>
                  <a:lnTo>
                    <a:pt x="765367" y="76841"/>
                  </a:lnTo>
                  <a:lnTo>
                    <a:pt x="765367" y="-148"/>
                  </a:lnTo>
                  <a:close/>
                </a:path>
              </a:pathLst>
            </a:custGeom>
            <a:solidFill>
              <a:srgbClr val="3F3D5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1838704B-A898-F50A-FED9-4782FDD745AE}"/>
                </a:ext>
              </a:extLst>
            </p:cNvPr>
            <p:cNvSpPr/>
            <p:nvPr/>
          </p:nvSpPr>
          <p:spPr>
            <a:xfrm>
              <a:off x="3497038" y="5072319"/>
              <a:ext cx="940973" cy="662958"/>
            </a:xfrm>
            <a:custGeom>
              <a:avLst/>
              <a:gdLst>
                <a:gd name="connsiteX0" fmla="*/ 926872 w 940973"/>
                <a:gd name="connsiteY0" fmla="*/ 78423 h 662958"/>
                <a:gd name="connsiteX1" fmla="*/ 878027 w 940973"/>
                <a:gd name="connsiteY1" fmla="*/ 22735 h 662958"/>
                <a:gd name="connsiteX2" fmla="*/ 847446 w 940973"/>
                <a:gd name="connsiteY2" fmla="*/ 7594 h 662958"/>
                <a:gd name="connsiteX3" fmla="*/ 801724 w 940973"/>
                <a:gd name="connsiteY3" fmla="*/ -148 h 662958"/>
                <a:gd name="connsiteX4" fmla="*/ 138765 w 940973"/>
                <a:gd name="connsiteY4" fmla="*/ -148 h 662958"/>
                <a:gd name="connsiteX5" fmla="*/ -242 w 940973"/>
                <a:gd name="connsiteY5" fmla="*/ 138859 h 662958"/>
                <a:gd name="connsiteX6" fmla="*/ -242 w 940973"/>
                <a:gd name="connsiteY6" fmla="*/ 523803 h 662958"/>
                <a:gd name="connsiteX7" fmla="*/ 700 w 940973"/>
                <a:gd name="connsiteY7" fmla="*/ 539971 h 662958"/>
                <a:gd name="connsiteX8" fmla="*/ 5574 w 940973"/>
                <a:gd name="connsiteY8" fmla="*/ 563666 h 662958"/>
                <a:gd name="connsiteX9" fmla="*/ 14385 w 940973"/>
                <a:gd name="connsiteY9" fmla="*/ 585822 h 662958"/>
                <a:gd name="connsiteX10" fmla="*/ 138765 w 940973"/>
                <a:gd name="connsiteY10" fmla="*/ 662810 h 662958"/>
                <a:gd name="connsiteX11" fmla="*/ 801724 w 940973"/>
                <a:gd name="connsiteY11" fmla="*/ 662810 h 662958"/>
                <a:gd name="connsiteX12" fmla="*/ 940731 w 940973"/>
                <a:gd name="connsiteY12" fmla="*/ 523908 h 662958"/>
                <a:gd name="connsiteX13" fmla="*/ 940731 w 940973"/>
                <a:gd name="connsiteY13" fmla="*/ 523803 h 662958"/>
                <a:gd name="connsiteX14" fmla="*/ 940731 w 940973"/>
                <a:gd name="connsiteY14" fmla="*/ 138859 h 662958"/>
                <a:gd name="connsiteX15" fmla="*/ 926872 w 940973"/>
                <a:gd name="connsiteY15" fmla="*/ 78423 h 662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940973" h="662958">
                  <a:moveTo>
                    <a:pt x="926872" y="78423"/>
                  </a:moveTo>
                  <a:cubicBezTo>
                    <a:pt x="915910" y="55795"/>
                    <a:pt x="899033" y="36553"/>
                    <a:pt x="878027" y="22735"/>
                  </a:cubicBezTo>
                  <a:cubicBezTo>
                    <a:pt x="868506" y="16431"/>
                    <a:pt x="858232" y="11344"/>
                    <a:pt x="847446" y="7594"/>
                  </a:cubicBezTo>
                  <a:cubicBezTo>
                    <a:pt x="832749" y="2461"/>
                    <a:pt x="817291" y="-156"/>
                    <a:pt x="801724" y="-148"/>
                  </a:cubicBezTo>
                  <a:lnTo>
                    <a:pt x="138765" y="-148"/>
                  </a:lnTo>
                  <a:cubicBezTo>
                    <a:pt x="62030" y="-59"/>
                    <a:pt x="-153" y="62125"/>
                    <a:pt x="-242" y="138859"/>
                  </a:cubicBezTo>
                  <a:lnTo>
                    <a:pt x="-242" y="523803"/>
                  </a:lnTo>
                  <a:cubicBezTo>
                    <a:pt x="-254" y="529206"/>
                    <a:pt x="61" y="534605"/>
                    <a:pt x="700" y="539971"/>
                  </a:cubicBezTo>
                  <a:cubicBezTo>
                    <a:pt x="1639" y="547995"/>
                    <a:pt x="3270" y="555923"/>
                    <a:pt x="5574" y="563666"/>
                  </a:cubicBezTo>
                  <a:cubicBezTo>
                    <a:pt x="7860" y="571294"/>
                    <a:pt x="10808" y="578707"/>
                    <a:pt x="14385" y="585822"/>
                  </a:cubicBezTo>
                  <a:cubicBezTo>
                    <a:pt x="37872" y="633013"/>
                    <a:pt x="86053" y="662836"/>
                    <a:pt x="138765" y="662810"/>
                  </a:cubicBezTo>
                  <a:lnTo>
                    <a:pt x="801724" y="662810"/>
                  </a:lnTo>
                  <a:cubicBezTo>
                    <a:pt x="878466" y="662839"/>
                    <a:pt x="940702" y="600651"/>
                    <a:pt x="940731" y="523908"/>
                  </a:cubicBezTo>
                  <a:cubicBezTo>
                    <a:pt x="940731" y="523873"/>
                    <a:pt x="940731" y="523838"/>
                    <a:pt x="940731" y="523803"/>
                  </a:cubicBezTo>
                  <a:lnTo>
                    <a:pt x="940731" y="138859"/>
                  </a:lnTo>
                  <a:cubicBezTo>
                    <a:pt x="940762" y="117923"/>
                    <a:pt x="936022" y="97254"/>
                    <a:pt x="926872" y="78423"/>
                  </a:cubicBezTo>
                  <a:close/>
                </a:path>
              </a:pathLst>
            </a:custGeom>
            <a:solidFill>
              <a:srgbClr val="3F3D56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D1A8DB55-0746-E52F-BD78-8B8D0B11E896}"/>
                </a:ext>
              </a:extLst>
            </p:cNvPr>
            <p:cNvSpPr/>
            <p:nvPr/>
          </p:nvSpPr>
          <p:spPr>
            <a:xfrm>
              <a:off x="3969663" y="5369581"/>
              <a:ext cx="68434" cy="68434"/>
            </a:xfrm>
            <a:custGeom>
              <a:avLst/>
              <a:gdLst>
                <a:gd name="connsiteX0" fmla="*/ 68434 w 68434"/>
                <a:gd name="connsiteY0" fmla="*/ 34217 h 68434"/>
                <a:gd name="connsiteX1" fmla="*/ 34217 w 68434"/>
                <a:gd name="connsiteY1" fmla="*/ 68434 h 68434"/>
                <a:gd name="connsiteX2" fmla="*/ 0 w 68434"/>
                <a:gd name="connsiteY2" fmla="*/ 34217 h 68434"/>
                <a:gd name="connsiteX3" fmla="*/ 34217 w 68434"/>
                <a:gd name="connsiteY3" fmla="*/ 0 h 68434"/>
                <a:gd name="connsiteX4" fmla="*/ 68434 w 68434"/>
                <a:gd name="connsiteY4" fmla="*/ 34217 h 684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8434" h="68434">
                  <a:moveTo>
                    <a:pt x="68434" y="34217"/>
                  </a:moveTo>
                  <a:cubicBezTo>
                    <a:pt x="68434" y="53115"/>
                    <a:pt x="53115" y="68434"/>
                    <a:pt x="34217" y="68434"/>
                  </a:cubicBezTo>
                  <a:cubicBezTo>
                    <a:pt x="15320" y="68434"/>
                    <a:pt x="0" y="53115"/>
                    <a:pt x="0" y="34217"/>
                  </a:cubicBezTo>
                  <a:cubicBezTo>
                    <a:pt x="0" y="15320"/>
                    <a:pt x="15320" y="0"/>
                    <a:pt x="34217" y="0"/>
                  </a:cubicBezTo>
                  <a:cubicBezTo>
                    <a:pt x="53115" y="0"/>
                    <a:pt x="68434" y="15320"/>
                    <a:pt x="68434" y="34217"/>
                  </a:cubicBezTo>
                  <a:close/>
                </a:path>
              </a:pathLst>
            </a:custGeom>
            <a:solidFill>
              <a:srgbClr val="FFFFFF"/>
            </a:solidFill>
            <a:ln w="427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90" name="Graphic 171">
            <a:extLst>
              <a:ext uri="{FF2B5EF4-FFF2-40B4-BE49-F238E27FC236}">
                <a16:creationId xmlns:a16="http://schemas.microsoft.com/office/drawing/2014/main" id="{2A739A4E-DC83-C541-4A72-37E1AE33EB08}"/>
              </a:ext>
            </a:extLst>
          </p:cNvPr>
          <p:cNvGrpSpPr/>
          <p:nvPr/>
        </p:nvGrpSpPr>
        <p:grpSpPr>
          <a:xfrm>
            <a:off x="7100491" y="4438252"/>
            <a:ext cx="2560253" cy="2137283"/>
            <a:chOff x="353836" y="4285424"/>
            <a:chExt cx="2560253" cy="2137283"/>
          </a:xfrm>
        </p:grpSpPr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03CF2C4D-2F50-08CB-8066-57670FB34D57}"/>
                </a:ext>
              </a:extLst>
            </p:cNvPr>
            <p:cNvSpPr/>
            <p:nvPr/>
          </p:nvSpPr>
          <p:spPr>
            <a:xfrm>
              <a:off x="879344" y="5372194"/>
              <a:ext cx="1554096" cy="932458"/>
            </a:xfrm>
            <a:custGeom>
              <a:avLst/>
              <a:gdLst>
                <a:gd name="connsiteX0" fmla="*/ 1553896 w 1554096"/>
                <a:gd name="connsiteY0" fmla="*/ 932342 h 932458"/>
                <a:gd name="connsiteX1" fmla="*/ -201 w 1554096"/>
                <a:gd name="connsiteY1" fmla="*/ 932342 h 932458"/>
                <a:gd name="connsiteX2" fmla="*/ 500 w 1554096"/>
                <a:gd name="connsiteY2" fmla="*/ 767570 h 932458"/>
                <a:gd name="connsiteX3" fmla="*/ 751933 w 1554096"/>
                <a:gd name="connsiteY3" fmla="*/ -1 h 932458"/>
                <a:gd name="connsiteX4" fmla="*/ 765466 w 1554096"/>
                <a:gd name="connsiteY4" fmla="*/ -116 h 932458"/>
                <a:gd name="connsiteX5" fmla="*/ 765468 w 1554096"/>
                <a:gd name="connsiteY5" fmla="*/ -116 h 932458"/>
                <a:gd name="connsiteX6" fmla="*/ 1040246 w 1554096"/>
                <a:gd name="connsiteY6" fmla="*/ 49249 h 932458"/>
                <a:gd name="connsiteX7" fmla="*/ 1546372 w 1554096"/>
                <a:gd name="connsiteY7" fmla="*/ 752688 h 9324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54096" h="932458">
                  <a:moveTo>
                    <a:pt x="1553896" y="932342"/>
                  </a:moveTo>
                  <a:lnTo>
                    <a:pt x="-201" y="932342"/>
                  </a:lnTo>
                  <a:lnTo>
                    <a:pt x="500" y="767570"/>
                  </a:lnTo>
                  <a:cubicBezTo>
                    <a:pt x="2274" y="350639"/>
                    <a:pt x="335059" y="7090"/>
                    <a:pt x="751933" y="-1"/>
                  </a:cubicBezTo>
                  <a:cubicBezTo>
                    <a:pt x="756437" y="-78"/>
                    <a:pt x="760948" y="-116"/>
                    <a:pt x="765466" y="-116"/>
                  </a:cubicBezTo>
                  <a:lnTo>
                    <a:pt x="765468" y="-116"/>
                  </a:lnTo>
                  <a:cubicBezTo>
                    <a:pt x="859272" y="-187"/>
                    <a:pt x="952332" y="16532"/>
                    <a:pt x="1040246" y="49249"/>
                  </a:cubicBezTo>
                  <a:cubicBezTo>
                    <a:pt x="1335217" y="159101"/>
                    <a:pt x="1533202" y="438201"/>
                    <a:pt x="1546372" y="752688"/>
                  </a:cubicBezTo>
                  <a:close/>
                </a:path>
              </a:pathLst>
            </a:custGeom>
            <a:solidFill>
              <a:schemeClr val="accent1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CEF184A3-6F49-88FF-E718-B3C16B5169A9}"/>
                </a:ext>
              </a:extLst>
            </p:cNvPr>
            <p:cNvSpPr/>
            <p:nvPr/>
          </p:nvSpPr>
          <p:spPr>
            <a:xfrm>
              <a:off x="353836" y="6304652"/>
              <a:ext cx="2560253" cy="6408"/>
            </a:xfrm>
            <a:custGeom>
              <a:avLst/>
              <a:gdLst>
                <a:gd name="connsiteX0" fmla="*/ 0 w 2560253"/>
                <a:gd name="connsiteY0" fmla="*/ 0 h 6408"/>
                <a:gd name="connsiteX1" fmla="*/ 2560253 w 2560253"/>
                <a:gd name="connsiteY1" fmla="*/ 0 h 6408"/>
                <a:gd name="connsiteX2" fmla="*/ 2560253 w 2560253"/>
                <a:gd name="connsiteY2" fmla="*/ 6409 h 6408"/>
                <a:gd name="connsiteX3" fmla="*/ 0 w 2560253"/>
                <a:gd name="connsiteY3" fmla="*/ 6409 h 64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60253" h="6408">
                  <a:moveTo>
                    <a:pt x="0" y="0"/>
                  </a:moveTo>
                  <a:lnTo>
                    <a:pt x="2560253" y="0"/>
                  </a:lnTo>
                  <a:lnTo>
                    <a:pt x="2560253" y="6409"/>
                  </a:lnTo>
                  <a:lnTo>
                    <a:pt x="0" y="6409"/>
                  </a:lnTo>
                  <a:close/>
                </a:path>
              </a:pathLst>
            </a:custGeom>
            <a:solidFill>
              <a:srgbClr val="2F2E41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1C3BD503-4F2A-6015-6E29-CC48A2CEADA5}"/>
                </a:ext>
              </a:extLst>
            </p:cNvPr>
            <p:cNvSpPr/>
            <p:nvPr/>
          </p:nvSpPr>
          <p:spPr>
            <a:xfrm>
              <a:off x="1630075" y="5449400"/>
              <a:ext cx="298812" cy="753265"/>
            </a:xfrm>
            <a:custGeom>
              <a:avLst/>
              <a:gdLst>
                <a:gd name="connsiteX0" fmla="*/ 0 w 298812"/>
                <a:gd name="connsiteY0" fmla="*/ 118281 h 753265"/>
                <a:gd name="connsiteX1" fmla="*/ 68476 w 298812"/>
                <a:gd name="connsiteY1" fmla="*/ 168086 h 753265"/>
                <a:gd name="connsiteX2" fmla="*/ 136956 w 298812"/>
                <a:gd name="connsiteY2" fmla="*/ 753266 h 753265"/>
                <a:gd name="connsiteX3" fmla="*/ 298813 w 298812"/>
                <a:gd name="connsiteY3" fmla="*/ 753266 h 753265"/>
                <a:gd name="connsiteX4" fmla="*/ 242785 w 298812"/>
                <a:gd name="connsiteY4" fmla="*/ 87154 h 753265"/>
                <a:gd name="connsiteX5" fmla="*/ 18675 w 298812"/>
                <a:gd name="connsiteY5" fmla="*/ 0 h 753265"/>
                <a:gd name="connsiteX6" fmla="*/ 0 w 298812"/>
                <a:gd name="connsiteY6" fmla="*/ 118281 h 753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8812" h="753265">
                  <a:moveTo>
                    <a:pt x="0" y="118281"/>
                  </a:moveTo>
                  <a:lnTo>
                    <a:pt x="68476" y="168086"/>
                  </a:lnTo>
                  <a:lnTo>
                    <a:pt x="136956" y="753266"/>
                  </a:lnTo>
                  <a:lnTo>
                    <a:pt x="298813" y="753266"/>
                  </a:lnTo>
                  <a:lnTo>
                    <a:pt x="242785" y="87154"/>
                  </a:lnTo>
                  <a:lnTo>
                    <a:pt x="18675" y="0"/>
                  </a:lnTo>
                  <a:lnTo>
                    <a:pt x="0" y="118281"/>
                  </a:lnTo>
                  <a:close/>
                </a:path>
              </a:pathLst>
            </a:custGeom>
            <a:solidFill>
              <a:srgbClr val="2F2E41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12B6A4D2-782A-B0CC-5B9C-9D21041DA04E}"/>
                </a:ext>
              </a:extLst>
            </p:cNvPr>
            <p:cNvSpPr/>
            <p:nvPr/>
          </p:nvSpPr>
          <p:spPr>
            <a:xfrm>
              <a:off x="1341634" y="5243966"/>
              <a:ext cx="761563" cy="778164"/>
            </a:xfrm>
            <a:custGeom>
              <a:avLst/>
              <a:gdLst>
                <a:gd name="connsiteX0" fmla="*/ 1875 w 761563"/>
                <a:gd name="connsiteY0" fmla="*/ 136840 h 778164"/>
                <a:gd name="connsiteX1" fmla="*/ 57903 w 761563"/>
                <a:gd name="connsiteY1" fmla="*/ 354726 h 778164"/>
                <a:gd name="connsiteX2" fmla="*/ 418971 w 761563"/>
                <a:gd name="connsiteY2" fmla="*/ 292473 h 778164"/>
                <a:gd name="connsiteX3" fmla="*/ 555928 w 761563"/>
                <a:gd name="connsiteY3" fmla="*/ 778048 h 778164"/>
                <a:gd name="connsiteX4" fmla="*/ 761363 w 761563"/>
                <a:gd name="connsiteY4" fmla="*/ 672218 h 778164"/>
                <a:gd name="connsiteX5" fmla="*/ 562153 w 761563"/>
                <a:gd name="connsiteY5" fmla="*/ 93263 h 778164"/>
                <a:gd name="connsiteX6" fmla="*/ 238437 w 761563"/>
                <a:gd name="connsiteY6" fmla="*/ -116 h 778164"/>
                <a:gd name="connsiteX7" fmla="*/ 57903 w 761563"/>
                <a:gd name="connsiteY7" fmla="*/ 31010 h 7781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61563" h="778164">
                  <a:moveTo>
                    <a:pt x="1875" y="136840"/>
                  </a:moveTo>
                  <a:cubicBezTo>
                    <a:pt x="1875" y="136840"/>
                    <a:pt x="-16801" y="348501"/>
                    <a:pt x="57903" y="354726"/>
                  </a:cubicBezTo>
                  <a:cubicBezTo>
                    <a:pt x="132606" y="360952"/>
                    <a:pt x="418971" y="292473"/>
                    <a:pt x="418971" y="292473"/>
                  </a:cubicBezTo>
                  <a:lnTo>
                    <a:pt x="555928" y="778048"/>
                  </a:lnTo>
                  <a:lnTo>
                    <a:pt x="761363" y="672218"/>
                  </a:lnTo>
                  <a:cubicBezTo>
                    <a:pt x="761363" y="672218"/>
                    <a:pt x="636857" y="124390"/>
                    <a:pt x="562153" y="93263"/>
                  </a:cubicBezTo>
                  <a:cubicBezTo>
                    <a:pt x="487449" y="62137"/>
                    <a:pt x="238437" y="-116"/>
                    <a:pt x="238437" y="-116"/>
                  </a:cubicBezTo>
                  <a:lnTo>
                    <a:pt x="57903" y="31010"/>
                  </a:lnTo>
                  <a:close/>
                </a:path>
              </a:pathLst>
            </a:custGeom>
            <a:solidFill>
              <a:srgbClr val="2F2E41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58898816-BA55-9F43-F7E7-73A9D892CD31}"/>
                </a:ext>
              </a:extLst>
            </p:cNvPr>
            <p:cNvSpPr/>
            <p:nvPr/>
          </p:nvSpPr>
          <p:spPr>
            <a:xfrm>
              <a:off x="1770922" y="6190214"/>
              <a:ext cx="251346" cy="232735"/>
            </a:xfrm>
            <a:custGeom>
              <a:avLst/>
              <a:gdLst>
                <a:gd name="connsiteX0" fmla="*/ 20810 w 251346"/>
                <a:gd name="connsiteY0" fmla="*/ -116 h 232735"/>
                <a:gd name="connsiteX1" fmla="*/ 8359 w 251346"/>
                <a:gd name="connsiteY1" fmla="*/ 155516 h 232735"/>
                <a:gd name="connsiteX2" fmla="*/ 51936 w 251346"/>
                <a:gd name="connsiteY2" fmla="*/ 180417 h 232735"/>
                <a:gd name="connsiteX3" fmla="*/ 51937 w 251346"/>
                <a:gd name="connsiteY3" fmla="*/ 155516 h 232735"/>
                <a:gd name="connsiteX4" fmla="*/ 83063 w 251346"/>
                <a:gd name="connsiteY4" fmla="*/ 211544 h 232735"/>
                <a:gd name="connsiteX5" fmla="*/ 251146 w 251346"/>
                <a:gd name="connsiteY5" fmla="*/ 211544 h 232735"/>
                <a:gd name="connsiteX6" fmla="*/ 213795 w 251346"/>
                <a:gd name="connsiteY6" fmla="*/ 124390 h 232735"/>
                <a:gd name="connsiteX7" fmla="*/ 145316 w 251346"/>
                <a:gd name="connsiteY7" fmla="*/ -116 h 2327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51346" h="232735">
                  <a:moveTo>
                    <a:pt x="20810" y="-116"/>
                  </a:moveTo>
                  <a:cubicBezTo>
                    <a:pt x="20810" y="-116"/>
                    <a:pt x="-16542" y="143066"/>
                    <a:pt x="8359" y="155516"/>
                  </a:cubicBezTo>
                  <a:cubicBezTo>
                    <a:pt x="23337" y="163000"/>
                    <a:pt x="37885" y="171313"/>
                    <a:pt x="51936" y="180417"/>
                  </a:cubicBezTo>
                  <a:lnTo>
                    <a:pt x="51937" y="155516"/>
                  </a:lnTo>
                  <a:cubicBezTo>
                    <a:pt x="51937" y="155516"/>
                    <a:pt x="83063" y="186643"/>
                    <a:pt x="83063" y="211544"/>
                  </a:cubicBezTo>
                  <a:cubicBezTo>
                    <a:pt x="83063" y="236445"/>
                    <a:pt x="251146" y="242671"/>
                    <a:pt x="251146" y="211544"/>
                  </a:cubicBezTo>
                  <a:cubicBezTo>
                    <a:pt x="251146" y="180418"/>
                    <a:pt x="244921" y="143066"/>
                    <a:pt x="213795" y="124390"/>
                  </a:cubicBezTo>
                  <a:cubicBezTo>
                    <a:pt x="182668" y="105714"/>
                    <a:pt x="145316" y="-116"/>
                    <a:pt x="145316" y="-116"/>
                  </a:cubicBezTo>
                  <a:close/>
                </a:path>
              </a:pathLst>
            </a:custGeom>
            <a:solidFill>
              <a:srgbClr val="2F2E41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F901B314-1DE5-FFC7-1D96-9D8D25A6CB39}"/>
                </a:ext>
              </a:extLst>
            </p:cNvPr>
            <p:cNvSpPr/>
            <p:nvPr/>
          </p:nvSpPr>
          <p:spPr>
            <a:xfrm>
              <a:off x="1972467" y="5878949"/>
              <a:ext cx="161856" cy="249011"/>
            </a:xfrm>
            <a:custGeom>
              <a:avLst/>
              <a:gdLst>
                <a:gd name="connsiteX0" fmla="*/ 0 w 161856"/>
                <a:gd name="connsiteY0" fmla="*/ 56028 h 249011"/>
                <a:gd name="connsiteX1" fmla="*/ 12449 w 161856"/>
                <a:gd name="connsiteY1" fmla="*/ 174309 h 249011"/>
                <a:gd name="connsiteX2" fmla="*/ 56028 w 161856"/>
                <a:gd name="connsiteY2" fmla="*/ 249011 h 249011"/>
                <a:gd name="connsiteX3" fmla="*/ 161857 w 161856"/>
                <a:gd name="connsiteY3" fmla="*/ 130730 h 249011"/>
                <a:gd name="connsiteX4" fmla="*/ 80928 w 161856"/>
                <a:gd name="connsiteY4" fmla="*/ 0 h 249011"/>
                <a:gd name="connsiteX5" fmla="*/ 0 w 161856"/>
                <a:gd name="connsiteY5" fmla="*/ 56028 h 2490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61856" h="249011">
                  <a:moveTo>
                    <a:pt x="0" y="56028"/>
                  </a:moveTo>
                  <a:lnTo>
                    <a:pt x="12449" y="174309"/>
                  </a:lnTo>
                  <a:lnTo>
                    <a:pt x="56028" y="249011"/>
                  </a:lnTo>
                  <a:lnTo>
                    <a:pt x="161857" y="130730"/>
                  </a:lnTo>
                  <a:lnTo>
                    <a:pt x="80928" y="0"/>
                  </a:lnTo>
                  <a:lnTo>
                    <a:pt x="0" y="56028"/>
                  </a:lnTo>
                  <a:close/>
                </a:path>
              </a:pathLst>
            </a:custGeom>
            <a:solidFill>
              <a:srgbClr val="2F2E41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4A038EED-DAAF-9E88-E44B-399EF0E37CE8}"/>
                </a:ext>
              </a:extLst>
            </p:cNvPr>
            <p:cNvSpPr/>
            <p:nvPr/>
          </p:nvSpPr>
          <p:spPr>
            <a:xfrm>
              <a:off x="1972466" y="5982359"/>
              <a:ext cx="411635" cy="245683"/>
            </a:xfrm>
            <a:custGeom>
              <a:avLst/>
              <a:gdLst>
                <a:gd name="connsiteX0" fmla="*/ 99404 w 411635"/>
                <a:gd name="connsiteY0" fmla="*/ 70781 h 245683"/>
                <a:gd name="connsiteX1" fmla="*/ 145105 w 411635"/>
                <a:gd name="connsiteY1" fmla="*/ 466 h 245683"/>
                <a:gd name="connsiteX2" fmla="*/ 255037 w 411635"/>
                <a:gd name="connsiteY2" fmla="*/ 89457 h 245683"/>
                <a:gd name="connsiteX3" fmla="*/ 317290 w 411635"/>
                <a:gd name="connsiteY3" fmla="*/ 126809 h 245683"/>
                <a:gd name="connsiteX4" fmla="*/ 404445 w 411635"/>
                <a:gd name="connsiteY4" fmla="*/ 176612 h 245683"/>
                <a:gd name="connsiteX5" fmla="*/ 167883 w 411635"/>
                <a:gd name="connsiteY5" fmla="*/ 238865 h 245683"/>
                <a:gd name="connsiteX6" fmla="*/ 93179 w 411635"/>
                <a:gd name="connsiteY6" fmla="*/ 207738 h 245683"/>
                <a:gd name="connsiteX7" fmla="*/ 74503 w 411635"/>
                <a:gd name="connsiteY7" fmla="*/ 220189 h 245683"/>
                <a:gd name="connsiteX8" fmla="*/ -201 w 411635"/>
                <a:gd name="connsiteY8" fmla="*/ 201513 h 245683"/>
                <a:gd name="connsiteX9" fmla="*/ 12250 w 411635"/>
                <a:gd name="connsiteY9" fmla="*/ 70781 h 245683"/>
                <a:gd name="connsiteX10" fmla="*/ 99404 w 411635"/>
                <a:gd name="connsiteY10" fmla="*/ 70781 h 2456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11635" h="245683">
                  <a:moveTo>
                    <a:pt x="99404" y="70781"/>
                  </a:moveTo>
                  <a:cubicBezTo>
                    <a:pt x="99404" y="70781"/>
                    <a:pt x="122327" y="-7597"/>
                    <a:pt x="145105" y="466"/>
                  </a:cubicBezTo>
                  <a:cubicBezTo>
                    <a:pt x="167883" y="8528"/>
                    <a:pt x="255037" y="89457"/>
                    <a:pt x="255037" y="89457"/>
                  </a:cubicBezTo>
                  <a:lnTo>
                    <a:pt x="317290" y="126809"/>
                  </a:lnTo>
                  <a:cubicBezTo>
                    <a:pt x="317290" y="126809"/>
                    <a:pt x="441797" y="139260"/>
                    <a:pt x="404445" y="176612"/>
                  </a:cubicBezTo>
                  <a:cubicBezTo>
                    <a:pt x="367093" y="213963"/>
                    <a:pt x="230136" y="263766"/>
                    <a:pt x="167883" y="238865"/>
                  </a:cubicBezTo>
                  <a:cubicBezTo>
                    <a:pt x="105630" y="213963"/>
                    <a:pt x="93179" y="207738"/>
                    <a:pt x="93179" y="207738"/>
                  </a:cubicBezTo>
                  <a:lnTo>
                    <a:pt x="74503" y="220189"/>
                  </a:lnTo>
                  <a:lnTo>
                    <a:pt x="-201" y="201513"/>
                  </a:lnTo>
                  <a:lnTo>
                    <a:pt x="12250" y="70781"/>
                  </a:lnTo>
                  <a:cubicBezTo>
                    <a:pt x="12250" y="70781"/>
                    <a:pt x="30926" y="126809"/>
                    <a:pt x="99404" y="70781"/>
                  </a:cubicBezTo>
                  <a:close/>
                </a:path>
              </a:pathLst>
            </a:custGeom>
            <a:solidFill>
              <a:srgbClr val="2F2E41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FFC9B483-3655-F0A3-0864-06DFCA37D2F6}"/>
                </a:ext>
              </a:extLst>
            </p:cNvPr>
            <p:cNvSpPr/>
            <p:nvPr/>
          </p:nvSpPr>
          <p:spPr>
            <a:xfrm>
              <a:off x="1412188" y="4316394"/>
              <a:ext cx="286364" cy="286364"/>
            </a:xfrm>
            <a:custGeom>
              <a:avLst/>
              <a:gdLst>
                <a:gd name="connsiteX0" fmla="*/ 286364 w 286364"/>
                <a:gd name="connsiteY0" fmla="*/ 143182 h 286364"/>
                <a:gd name="connsiteX1" fmla="*/ 143182 w 286364"/>
                <a:gd name="connsiteY1" fmla="*/ 286364 h 286364"/>
                <a:gd name="connsiteX2" fmla="*/ 0 w 286364"/>
                <a:gd name="connsiteY2" fmla="*/ 143182 h 286364"/>
                <a:gd name="connsiteX3" fmla="*/ 143182 w 286364"/>
                <a:gd name="connsiteY3" fmla="*/ 0 h 286364"/>
                <a:gd name="connsiteX4" fmla="*/ 286364 w 286364"/>
                <a:gd name="connsiteY4" fmla="*/ 143182 h 2863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6364" h="286364">
                  <a:moveTo>
                    <a:pt x="286364" y="143182"/>
                  </a:moveTo>
                  <a:cubicBezTo>
                    <a:pt x="286364" y="222260"/>
                    <a:pt x="222260" y="286364"/>
                    <a:pt x="143182" y="286364"/>
                  </a:cubicBezTo>
                  <a:cubicBezTo>
                    <a:pt x="64105" y="286364"/>
                    <a:pt x="0" y="222260"/>
                    <a:pt x="0" y="143182"/>
                  </a:cubicBezTo>
                  <a:cubicBezTo>
                    <a:pt x="0" y="64105"/>
                    <a:pt x="64105" y="0"/>
                    <a:pt x="143182" y="0"/>
                  </a:cubicBezTo>
                  <a:cubicBezTo>
                    <a:pt x="222260" y="0"/>
                    <a:pt x="286364" y="64105"/>
                    <a:pt x="286364" y="143182"/>
                  </a:cubicBezTo>
                  <a:close/>
                </a:path>
              </a:pathLst>
            </a:custGeom>
            <a:solidFill>
              <a:srgbClr val="9F616A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151ED43B-9932-2056-B4C9-ED958F1ECE7C}"/>
                </a:ext>
              </a:extLst>
            </p:cNvPr>
            <p:cNvSpPr/>
            <p:nvPr/>
          </p:nvSpPr>
          <p:spPr>
            <a:xfrm>
              <a:off x="1426949" y="4502970"/>
              <a:ext cx="256040" cy="333237"/>
            </a:xfrm>
            <a:custGeom>
              <a:avLst/>
              <a:gdLst>
                <a:gd name="connsiteX0" fmla="*/ 37954 w 256040"/>
                <a:gd name="connsiteY0" fmla="*/ 40531 h 333237"/>
                <a:gd name="connsiteX1" fmla="*/ 13053 w 256040"/>
                <a:gd name="connsiteY1" fmla="*/ 171263 h 333237"/>
                <a:gd name="connsiteX2" fmla="*/ 118883 w 256040"/>
                <a:gd name="connsiteY2" fmla="*/ 333121 h 333237"/>
                <a:gd name="connsiteX3" fmla="*/ 255840 w 256040"/>
                <a:gd name="connsiteY3" fmla="*/ 140136 h 333237"/>
                <a:gd name="connsiteX4" fmla="*/ 199812 w 256040"/>
                <a:gd name="connsiteY4" fmla="*/ 34306 h 333237"/>
                <a:gd name="connsiteX5" fmla="*/ 37954 w 256040"/>
                <a:gd name="connsiteY5" fmla="*/ 40531 h 333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6040" h="333237">
                  <a:moveTo>
                    <a:pt x="37954" y="40531"/>
                  </a:moveTo>
                  <a:cubicBezTo>
                    <a:pt x="37954" y="40531"/>
                    <a:pt x="50404" y="171263"/>
                    <a:pt x="13053" y="171263"/>
                  </a:cubicBezTo>
                  <a:cubicBezTo>
                    <a:pt x="-24299" y="171263"/>
                    <a:pt x="19278" y="333121"/>
                    <a:pt x="118883" y="333121"/>
                  </a:cubicBezTo>
                  <a:cubicBezTo>
                    <a:pt x="218488" y="333121"/>
                    <a:pt x="255840" y="140136"/>
                    <a:pt x="255840" y="140136"/>
                  </a:cubicBezTo>
                  <a:cubicBezTo>
                    <a:pt x="255840" y="140136"/>
                    <a:pt x="187361" y="115235"/>
                    <a:pt x="199812" y="34306"/>
                  </a:cubicBezTo>
                  <a:cubicBezTo>
                    <a:pt x="212263" y="-46623"/>
                    <a:pt x="37954" y="40531"/>
                    <a:pt x="37954" y="40531"/>
                  </a:cubicBezTo>
                  <a:close/>
                </a:path>
              </a:pathLst>
            </a:custGeom>
            <a:solidFill>
              <a:srgbClr val="9F616A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D12890DF-2614-7EC9-7673-3021A6EFB794}"/>
                </a:ext>
              </a:extLst>
            </p:cNvPr>
            <p:cNvSpPr/>
            <p:nvPr/>
          </p:nvSpPr>
          <p:spPr>
            <a:xfrm>
              <a:off x="1243217" y="4619265"/>
              <a:ext cx="576729" cy="802121"/>
            </a:xfrm>
            <a:custGeom>
              <a:avLst/>
              <a:gdLst>
                <a:gd name="connsiteX0" fmla="*/ 211766 w 576729"/>
                <a:gd name="connsiteY0" fmla="*/ 44995 h 802121"/>
                <a:gd name="connsiteX1" fmla="*/ 159433 w 576729"/>
                <a:gd name="connsiteY1" fmla="*/ 67418 h 802121"/>
                <a:gd name="connsiteX2" fmla="*/ 17402 w 576729"/>
                <a:gd name="connsiteY2" fmla="*/ 127508 h 802121"/>
                <a:gd name="connsiteX3" fmla="*/ -19 w 576729"/>
                <a:gd name="connsiteY3" fmla="*/ 157291 h 802121"/>
                <a:gd name="connsiteX4" fmla="*/ 53602 w 576729"/>
                <a:gd name="connsiteY4" fmla="*/ 633922 h 802121"/>
                <a:gd name="connsiteX5" fmla="*/ 84729 w 576729"/>
                <a:gd name="connsiteY5" fmla="*/ 758428 h 802121"/>
                <a:gd name="connsiteX6" fmla="*/ 97179 w 576729"/>
                <a:gd name="connsiteY6" fmla="*/ 802005 h 802121"/>
                <a:gd name="connsiteX7" fmla="*/ 196785 w 576729"/>
                <a:gd name="connsiteY7" fmla="*/ 683724 h 802121"/>
                <a:gd name="connsiteX8" fmla="*/ 570303 w 576729"/>
                <a:gd name="connsiteY8" fmla="*/ 671274 h 802121"/>
                <a:gd name="connsiteX9" fmla="*/ 576529 w 576729"/>
                <a:gd name="connsiteY9" fmla="*/ 67418 h 802121"/>
                <a:gd name="connsiteX10" fmla="*/ 405624 w 576729"/>
                <a:gd name="connsiteY10" fmla="*/ -116 h 802121"/>
                <a:gd name="connsiteX11" fmla="*/ 211766 w 576729"/>
                <a:gd name="connsiteY11" fmla="*/ 44995 h 8021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76729" h="802121">
                  <a:moveTo>
                    <a:pt x="211766" y="44995"/>
                  </a:moveTo>
                  <a:lnTo>
                    <a:pt x="159433" y="67418"/>
                  </a:lnTo>
                  <a:lnTo>
                    <a:pt x="17402" y="127508"/>
                  </a:lnTo>
                  <a:cubicBezTo>
                    <a:pt x="5642" y="132484"/>
                    <a:pt x="-1446" y="144601"/>
                    <a:pt x="-19" y="157291"/>
                  </a:cubicBezTo>
                  <a:lnTo>
                    <a:pt x="53602" y="633922"/>
                  </a:lnTo>
                  <a:cubicBezTo>
                    <a:pt x="53602" y="633922"/>
                    <a:pt x="-2425" y="752203"/>
                    <a:pt x="84729" y="758428"/>
                  </a:cubicBezTo>
                  <a:lnTo>
                    <a:pt x="97179" y="802005"/>
                  </a:lnTo>
                  <a:lnTo>
                    <a:pt x="196785" y="683724"/>
                  </a:lnTo>
                  <a:lnTo>
                    <a:pt x="570303" y="671274"/>
                  </a:lnTo>
                  <a:lnTo>
                    <a:pt x="576529" y="67418"/>
                  </a:lnTo>
                  <a:lnTo>
                    <a:pt x="405624" y="-116"/>
                  </a:lnTo>
                  <a:cubicBezTo>
                    <a:pt x="405624" y="-116"/>
                    <a:pt x="382379" y="128403"/>
                    <a:pt x="211766" y="44995"/>
                  </a:cubicBezTo>
                  <a:close/>
                </a:path>
              </a:pathLst>
            </a:custGeom>
            <a:solidFill>
              <a:srgbClr val="3F3D5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A04087F7-EB33-51EE-16EA-1B24D49EC1E2}"/>
                </a:ext>
              </a:extLst>
            </p:cNvPr>
            <p:cNvSpPr/>
            <p:nvPr/>
          </p:nvSpPr>
          <p:spPr>
            <a:xfrm>
              <a:off x="1171626" y="4757309"/>
              <a:ext cx="209434" cy="528967"/>
            </a:xfrm>
            <a:custGeom>
              <a:avLst/>
              <a:gdLst>
                <a:gd name="connsiteX0" fmla="*/ 109629 w 209434"/>
                <a:gd name="connsiteY0" fmla="*/ 7191 h 528967"/>
                <a:gd name="connsiteX1" fmla="*/ 86624 w 209434"/>
                <a:gd name="connsiteY1" fmla="*/ 618 h 528967"/>
                <a:gd name="connsiteX2" fmla="*/ 63177 w 209434"/>
                <a:gd name="connsiteY2" fmla="*/ 13644 h 528967"/>
                <a:gd name="connsiteX3" fmla="*/ 62684 w 209434"/>
                <a:gd name="connsiteY3" fmla="*/ 15869 h 528967"/>
                <a:gd name="connsiteX4" fmla="*/ 1636 w 209434"/>
                <a:gd name="connsiteY4" fmla="*/ 398809 h 528967"/>
                <a:gd name="connsiteX5" fmla="*/ 14628 w 209434"/>
                <a:gd name="connsiteY5" fmla="*/ 481855 h 528967"/>
                <a:gd name="connsiteX6" fmla="*/ 153207 w 209434"/>
                <a:gd name="connsiteY6" fmla="*/ 511441 h 528967"/>
                <a:gd name="connsiteX7" fmla="*/ 209234 w 209434"/>
                <a:gd name="connsiteY7" fmla="*/ 106796 h 5289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9434" h="528967">
                  <a:moveTo>
                    <a:pt x="109629" y="7191"/>
                  </a:moveTo>
                  <a:lnTo>
                    <a:pt x="86624" y="618"/>
                  </a:lnTo>
                  <a:cubicBezTo>
                    <a:pt x="76552" y="-2259"/>
                    <a:pt x="66055" y="3573"/>
                    <a:pt x="63177" y="13644"/>
                  </a:cubicBezTo>
                  <a:cubicBezTo>
                    <a:pt x="62968" y="14375"/>
                    <a:pt x="62803" y="15118"/>
                    <a:pt x="62684" y="15869"/>
                  </a:cubicBezTo>
                  <a:lnTo>
                    <a:pt x="1636" y="398809"/>
                  </a:lnTo>
                  <a:cubicBezTo>
                    <a:pt x="-3126" y="427167"/>
                    <a:pt x="1433" y="456305"/>
                    <a:pt x="14628" y="481855"/>
                  </a:cubicBezTo>
                  <a:cubicBezTo>
                    <a:pt x="33491" y="517569"/>
                    <a:pt x="72667" y="549961"/>
                    <a:pt x="153207" y="511441"/>
                  </a:cubicBezTo>
                  <a:lnTo>
                    <a:pt x="209234" y="106796"/>
                  </a:lnTo>
                  <a:close/>
                </a:path>
              </a:pathLst>
            </a:custGeom>
            <a:solidFill>
              <a:srgbClr val="3F3D5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7FF4DDCF-90A9-8E85-129F-6E6789DE3E9F}"/>
                </a:ext>
              </a:extLst>
            </p:cNvPr>
            <p:cNvSpPr/>
            <p:nvPr/>
          </p:nvSpPr>
          <p:spPr>
            <a:xfrm>
              <a:off x="1748355" y="4677462"/>
              <a:ext cx="473124" cy="515998"/>
            </a:xfrm>
            <a:custGeom>
              <a:avLst/>
              <a:gdLst>
                <a:gd name="connsiteX0" fmla="*/ -201 w 473124"/>
                <a:gd name="connsiteY0" fmla="*/ -116 h 515998"/>
                <a:gd name="connsiteX1" fmla="*/ 74503 w 473124"/>
                <a:gd name="connsiteY1" fmla="*/ 12334 h 515998"/>
                <a:gd name="connsiteX2" fmla="*/ 279939 w 473124"/>
                <a:gd name="connsiteY2" fmla="*/ 298699 h 515998"/>
                <a:gd name="connsiteX3" fmla="*/ 298615 w 473124"/>
                <a:gd name="connsiteY3" fmla="*/ 348501 h 515998"/>
                <a:gd name="connsiteX4" fmla="*/ 416896 w 473124"/>
                <a:gd name="connsiteY4" fmla="*/ 311149 h 515998"/>
                <a:gd name="connsiteX5" fmla="*/ 472924 w 473124"/>
                <a:gd name="connsiteY5" fmla="*/ 360952 h 515998"/>
                <a:gd name="connsiteX6" fmla="*/ 242587 w 473124"/>
                <a:gd name="connsiteY6" fmla="*/ 504134 h 515998"/>
                <a:gd name="connsiteX7" fmla="*/ 37151 w 473124"/>
                <a:gd name="connsiteY7" fmla="*/ 255121 h 5159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73124" h="515998">
                  <a:moveTo>
                    <a:pt x="-201" y="-116"/>
                  </a:moveTo>
                  <a:lnTo>
                    <a:pt x="74503" y="12334"/>
                  </a:lnTo>
                  <a:lnTo>
                    <a:pt x="279939" y="298699"/>
                  </a:lnTo>
                  <a:lnTo>
                    <a:pt x="298615" y="348501"/>
                  </a:lnTo>
                  <a:lnTo>
                    <a:pt x="416896" y="311149"/>
                  </a:lnTo>
                  <a:cubicBezTo>
                    <a:pt x="416896" y="311149"/>
                    <a:pt x="410670" y="367177"/>
                    <a:pt x="472924" y="360952"/>
                  </a:cubicBezTo>
                  <a:cubicBezTo>
                    <a:pt x="472924" y="360952"/>
                    <a:pt x="398220" y="566387"/>
                    <a:pt x="242587" y="504134"/>
                  </a:cubicBezTo>
                  <a:cubicBezTo>
                    <a:pt x="86954" y="441881"/>
                    <a:pt x="37151" y="255121"/>
                    <a:pt x="37151" y="255121"/>
                  </a:cubicBezTo>
                  <a:close/>
                </a:path>
              </a:pathLst>
            </a:custGeom>
            <a:solidFill>
              <a:srgbClr val="3F3D5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00E8697F-80E1-85FF-D71F-FBB0AEED6F52}"/>
                </a:ext>
              </a:extLst>
            </p:cNvPr>
            <p:cNvSpPr/>
            <p:nvPr/>
          </p:nvSpPr>
          <p:spPr>
            <a:xfrm>
              <a:off x="1542921" y="4689912"/>
              <a:ext cx="292589" cy="149407"/>
            </a:xfrm>
            <a:custGeom>
              <a:avLst/>
              <a:gdLst>
                <a:gd name="connsiteX0" fmla="*/ 292590 w 292589"/>
                <a:gd name="connsiteY0" fmla="*/ 112058 h 149407"/>
                <a:gd name="connsiteX1" fmla="*/ 12449 w 292589"/>
                <a:gd name="connsiteY1" fmla="*/ 0 h 149407"/>
                <a:gd name="connsiteX2" fmla="*/ 0 w 292589"/>
                <a:gd name="connsiteY2" fmla="*/ 37353 h 149407"/>
                <a:gd name="connsiteX3" fmla="*/ 130730 w 292589"/>
                <a:gd name="connsiteY3" fmla="*/ 149408 h 149407"/>
                <a:gd name="connsiteX4" fmla="*/ 292590 w 292589"/>
                <a:gd name="connsiteY4" fmla="*/ 112058 h 149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589" h="149407">
                  <a:moveTo>
                    <a:pt x="292590" y="112058"/>
                  </a:moveTo>
                  <a:lnTo>
                    <a:pt x="12449" y="0"/>
                  </a:lnTo>
                  <a:lnTo>
                    <a:pt x="0" y="37353"/>
                  </a:lnTo>
                  <a:lnTo>
                    <a:pt x="130730" y="149408"/>
                  </a:lnTo>
                  <a:lnTo>
                    <a:pt x="292590" y="112058"/>
                  </a:lnTo>
                  <a:close/>
                </a:path>
              </a:pathLst>
            </a:custGeom>
            <a:solidFill>
              <a:srgbClr val="CCCCCC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69AD8A0F-4A08-57AC-6C59-ACC9EA07ED83}"/>
                </a:ext>
              </a:extLst>
            </p:cNvPr>
            <p:cNvSpPr/>
            <p:nvPr/>
          </p:nvSpPr>
          <p:spPr>
            <a:xfrm>
              <a:off x="1381462" y="4285289"/>
              <a:ext cx="324050" cy="271677"/>
            </a:xfrm>
            <a:custGeom>
              <a:avLst/>
              <a:gdLst>
                <a:gd name="connsiteX0" fmla="*/ 87500 w 324050"/>
                <a:gd name="connsiteY0" fmla="*/ 183298 h 271677"/>
                <a:gd name="connsiteX1" fmla="*/ 93743 w 324050"/>
                <a:gd name="connsiteY1" fmla="*/ 169395 h 271677"/>
                <a:gd name="connsiteX2" fmla="*/ 140375 w 324050"/>
                <a:gd name="connsiteY2" fmla="*/ 101510 h 271677"/>
                <a:gd name="connsiteX3" fmla="*/ 173421 w 324050"/>
                <a:gd name="connsiteY3" fmla="*/ 99692 h 271677"/>
                <a:gd name="connsiteX4" fmla="*/ 218175 w 324050"/>
                <a:gd name="connsiteY4" fmla="*/ 114622 h 271677"/>
                <a:gd name="connsiteX5" fmla="*/ 240927 w 324050"/>
                <a:gd name="connsiteY5" fmla="*/ 124928 h 271677"/>
                <a:gd name="connsiteX6" fmla="*/ 275536 w 324050"/>
                <a:gd name="connsiteY6" fmla="*/ 133614 h 271677"/>
                <a:gd name="connsiteX7" fmla="*/ 310140 w 324050"/>
                <a:gd name="connsiteY7" fmla="*/ 142474 h 271677"/>
                <a:gd name="connsiteX8" fmla="*/ 323837 w 324050"/>
                <a:gd name="connsiteY8" fmla="*/ 112784 h 271677"/>
                <a:gd name="connsiteX9" fmla="*/ 286591 w 324050"/>
                <a:gd name="connsiteY9" fmla="*/ 29862 h 271677"/>
                <a:gd name="connsiteX10" fmla="*/ 233085 w 324050"/>
                <a:gd name="connsiteY10" fmla="*/ 4395 h 271677"/>
                <a:gd name="connsiteX11" fmla="*/ 163110 w 324050"/>
                <a:gd name="connsiteY11" fmla="*/ 138 h 271677"/>
                <a:gd name="connsiteX12" fmla="*/ 70287 w 324050"/>
                <a:gd name="connsiteY12" fmla="*/ 16859 h 271677"/>
                <a:gd name="connsiteX13" fmla="*/ 16345 w 324050"/>
                <a:gd name="connsiteY13" fmla="*/ 89518 h 271677"/>
                <a:gd name="connsiteX14" fmla="*/ 16186 w 324050"/>
                <a:gd name="connsiteY14" fmla="*/ 109314 h 271677"/>
                <a:gd name="connsiteX15" fmla="*/ 2314 w 324050"/>
                <a:gd name="connsiteY15" fmla="*/ 155457 h 271677"/>
                <a:gd name="connsiteX16" fmla="*/ 14106 w 324050"/>
                <a:gd name="connsiteY16" fmla="*/ 222932 h 271677"/>
                <a:gd name="connsiteX17" fmla="*/ 66501 w 324050"/>
                <a:gd name="connsiteY17" fmla="*/ 271561 h 271677"/>
                <a:gd name="connsiteX18" fmla="*/ 63755 w 324050"/>
                <a:gd name="connsiteY18" fmla="*/ 247687 h 271677"/>
                <a:gd name="connsiteX19" fmla="*/ 69370 w 324050"/>
                <a:gd name="connsiteY19" fmla="*/ 224619 h 271677"/>
                <a:gd name="connsiteX20" fmla="*/ 61232 w 324050"/>
                <a:gd name="connsiteY20" fmla="*/ 192875 h 271677"/>
                <a:gd name="connsiteX21" fmla="*/ 60527 w 324050"/>
                <a:gd name="connsiteY21" fmla="*/ 175208 h 271677"/>
                <a:gd name="connsiteX22" fmla="*/ 87500 w 324050"/>
                <a:gd name="connsiteY22" fmla="*/ 183298 h 2716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324050" h="271677">
                  <a:moveTo>
                    <a:pt x="87500" y="183298"/>
                  </a:moveTo>
                  <a:cubicBezTo>
                    <a:pt x="92789" y="181886"/>
                    <a:pt x="93565" y="174865"/>
                    <a:pt x="93743" y="169395"/>
                  </a:cubicBezTo>
                  <a:cubicBezTo>
                    <a:pt x="94692" y="140099"/>
                    <a:pt x="112333" y="110039"/>
                    <a:pt x="140375" y="101510"/>
                  </a:cubicBezTo>
                  <a:cubicBezTo>
                    <a:pt x="151135" y="98559"/>
                    <a:pt x="162402" y="97940"/>
                    <a:pt x="173421" y="99692"/>
                  </a:cubicBezTo>
                  <a:cubicBezTo>
                    <a:pt x="189151" y="101787"/>
                    <a:pt x="204338" y="106854"/>
                    <a:pt x="218175" y="114622"/>
                  </a:cubicBezTo>
                  <a:cubicBezTo>
                    <a:pt x="225479" y="118729"/>
                    <a:pt x="232643" y="123674"/>
                    <a:pt x="240927" y="124928"/>
                  </a:cubicBezTo>
                  <a:cubicBezTo>
                    <a:pt x="246398" y="125757"/>
                    <a:pt x="270088" y="132645"/>
                    <a:pt x="275536" y="133614"/>
                  </a:cubicBezTo>
                  <a:cubicBezTo>
                    <a:pt x="287514" y="135745"/>
                    <a:pt x="298646" y="146462"/>
                    <a:pt x="310140" y="142474"/>
                  </a:cubicBezTo>
                  <a:cubicBezTo>
                    <a:pt x="321137" y="138658"/>
                    <a:pt x="323571" y="124421"/>
                    <a:pt x="323837" y="112784"/>
                  </a:cubicBezTo>
                  <a:cubicBezTo>
                    <a:pt x="324442" y="86274"/>
                    <a:pt x="304317" y="49583"/>
                    <a:pt x="286591" y="29862"/>
                  </a:cubicBezTo>
                  <a:cubicBezTo>
                    <a:pt x="273139" y="14896"/>
                    <a:pt x="252885" y="7987"/>
                    <a:pt x="233085" y="4395"/>
                  </a:cubicBezTo>
                  <a:cubicBezTo>
                    <a:pt x="209957" y="679"/>
                    <a:pt x="186518" y="-747"/>
                    <a:pt x="163110" y="138"/>
                  </a:cubicBezTo>
                  <a:cubicBezTo>
                    <a:pt x="131424" y="703"/>
                    <a:pt x="98859" y="3149"/>
                    <a:pt x="70287" y="16859"/>
                  </a:cubicBezTo>
                  <a:cubicBezTo>
                    <a:pt x="41715" y="30569"/>
                    <a:pt x="17715" y="57856"/>
                    <a:pt x="16345" y="89518"/>
                  </a:cubicBezTo>
                  <a:cubicBezTo>
                    <a:pt x="16060" y="96113"/>
                    <a:pt x="16740" y="102736"/>
                    <a:pt x="16186" y="109314"/>
                  </a:cubicBezTo>
                  <a:cubicBezTo>
                    <a:pt x="14833" y="125362"/>
                    <a:pt x="6312" y="139856"/>
                    <a:pt x="2314" y="155457"/>
                  </a:cubicBezTo>
                  <a:cubicBezTo>
                    <a:pt x="-3465" y="178604"/>
                    <a:pt x="819" y="203116"/>
                    <a:pt x="14106" y="222932"/>
                  </a:cubicBezTo>
                  <a:cubicBezTo>
                    <a:pt x="24709" y="238537"/>
                    <a:pt x="67114" y="252704"/>
                    <a:pt x="66501" y="271561"/>
                  </a:cubicBezTo>
                  <a:cubicBezTo>
                    <a:pt x="74165" y="263620"/>
                    <a:pt x="56091" y="255627"/>
                    <a:pt x="63755" y="247687"/>
                  </a:cubicBezTo>
                  <a:cubicBezTo>
                    <a:pt x="70832" y="242284"/>
                    <a:pt x="73172" y="232670"/>
                    <a:pt x="69370" y="224619"/>
                  </a:cubicBezTo>
                  <a:lnTo>
                    <a:pt x="61232" y="192875"/>
                  </a:lnTo>
                  <a:cubicBezTo>
                    <a:pt x="59742" y="187062"/>
                    <a:pt x="58277" y="180770"/>
                    <a:pt x="60527" y="175208"/>
                  </a:cubicBezTo>
                  <a:cubicBezTo>
                    <a:pt x="69252" y="153649"/>
                    <a:pt x="78683" y="185652"/>
                    <a:pt x="87500" y="183298"/>
                  </a:cubicBezTo>
                  <a:close/>
                </a:path>
              </a:pathLst>
            </a:custGeom>
            <a:solidFill>
              <a:srgbClr val="2F2E41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940580B8-FD60-D4E1-7360-112EADF515C5}"/>
                </a:ext>
              </a:extLst>
            </p:cNvPr>
            <p:cNvSpPr/>
            <p:nvPr/>
          </p:nvSpPr>
          <p:spPr>
            <a:xfrm>
              <a:off x="1424640" y="4621435"/>
              <a:ext cx="896444" cy="728361"/>
            </a:xfrm>
            <a:custGeom>
              <a:avLst/>
              <a:gdLst>
                <a:gd name="connsiteX0" fmla="*/ 118281 w 896444"/>
                <a:gd name="connsiteY0" fmla="*/ 105829 h 728361"/>
                <a:gd name="connsiteX1" fmla="*/ 0 w 896444"/>
                <a:gd name="connsiteY1" fmla="*/ 566502 h 728361"/>
                <a:gd name="connsiteX2" fmla="*/ 460673 w 896444"/>
                <a:gd name="connsiteY2" fmla="*/ 728362 h 728361"/>
                <a:gd name="connsiteX3" fmla="*/ 728362 w 896444"/>
                <a:gd name="connsiteY3" fmla="*/ 504248 h 728361"/>
                <a:gd name="connsiteX4" fmla="*/ 896444 w 896444"/>
                <a:gd name="connsiteY4" fmla="*/ 0 h 728361"/>
                <a:gd name="connsiteX5" fmla="*/ 622529 w 896444"/>
                <a:gd name="connsiteY5" fmla="*/ 199210 h 728361"/>
                <a:gd name="connsiteX6" fmla="*/ 118281 w 896444"/>
                <a:gd name="connsiteY6" fmla="*/ 105829 h 7283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96444" h="728361">
                  <a:moveTo>
                    <a:pt x="118281" y="105829"/>
                  </a:moveTo>
                  <a:lnTo>
                    <a:pt x="0" y="566502"/>
                  </a:lnTo>
                  <a:lnTo>
                    <a:pt x="460673" y="728362"/>
                  </a:lnTo>
                  <a:lnTo>
                    <a:pt x="728362" y="504248"/>
                  </a:lnTo>
                  <a:lnTo>
                    <a:pt x="896444" y="0"/>
                  </a:lnTo>
                  <a:lnTo>
                    <a:pt x="622529" y="199210"/>
                  </a:lnTo>
                  <a:lnTo>
                    <a:pt x="118281" y="105829"/>
                  </a:lnTo>
                  <a:close/>
                </a:path>
              </a:pathLst>
            </a:custGeom>
            <a:solidFill>
              <a:srgbClr val="F2F2F2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FA79DA0E-468B-F888-1CBD-F64C6782383A}"/>
                </a:ext>
              </a:extLst>
            </p:cNvPr>
            <p:cNvSpPr/>
            <p:nvPr/>
          </p:nvSpPr>
          <p:spPr>
            <a:xfrm rot="-4513036">
              <a:off x="1785707" y="4607537"/>
              <a:ext cx="6224" cy="463566"/>
            </a:xfrm>
            <a:custGeom>
              <a:avLst/>
              <a:gdLst>
                <a:gd name="connsiteX0" fmla="*/ -200 w 6224"/>
                <a:gd name="connsiteY0" fmla="*/ -116 h 463566"/>
                <a:gd name="connsiteX1" fmla="*/ 6024 w 6224"/>
                <a:gd name="connsiteY1" fmla="*/ -116 h 463566"/>
                <a:gd name="connsiteX2" fmla="*/ 6024 w 6224"/>
                <a:gd name="connsiteY2" fmla="*/ 463450 h 463566"/>
                <a:gd name="connsiteX3" fmla="*/ -200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0" y="-116"/>
                  </a:moveTo>
                  <a:lnTo>
                    <a:pt x="6024" y="-116"/>
                  </a:lnTo>
                  <a:lnTo>
                    <a:pt x="6024" y="463450"/>
                  </a:lnTo>
                  <a:lnTo>
                    <a:pt x="-200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BEBFE946-20F3-D948-1669-4FC9A8AD3CD2}"/>
                </a:ext>
              </a:extLst>
            </p:cNvPr>
            <p:cNvSpPr/>
            <p:nvPr/>
          </p:nvSpPr>
          <p:spPr>
            <a:xfrm rot="-4513036">
              <a:off x="1773257" y="4638664"/>
              <a:ext cx="6224" cy="463566"/>
            </a:xfrm>
            <a:custGeom>
              <a:avLst/>
              <a:gdLst>
                <a:gd name="connsiteX0" fmla="*/ -201 w 6224"/>
                <a:gd name="connsiteY0" fmla="*/ -116 h 463566"/>
                <a:gd name="connsiteX1" fmla="*/ 6024 w 6224"/>
                <a:gd name="connsiteY1" fmla="*/ -116 h 463566"/>
                <a:gd name="connsiteX2" fmla="*/ 6024 w 6224"/>
                <a:gd name="connsiteY2" fmla="*/ 463450 h 463566"/>
                <a:gd name="connsiteX3" fmla="*/ -201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1" y="-116"/>
                  </a:moveTo>
                  <a:lnTo>
                    <a:pt x="6024" y="-116"/>
                  </a:lnTo>
                  <a:lnTo>
                    <a:pt x="6024" y="463450"/>
                  </a:lnTo>
                  <a:lnTo>
                    <a:pt x="-201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F796DEA4-DC54-C45F-699E-E25765B914FD}"/>
                </a:ext>
              </a:extLst>
            </p:cNvPr>
            <p:cNvSpPr/>
            <p:nvPr/>
          </p:nvSpPr>
          <p:spPr>
            <a:xfrm rot="-4513036">
              <a:off x="1767031" y="4669790"/>
              <a:ext cx="6224" cy="463566"/>
            </a:xfrm>
            <a:custGeom>
              <a:avLst/>
              <a:gdLst>
                <a:gd name="connsiteX0" fmla="*/ -200 w 6224"/>
                <a:gd name="connsiteY0" fmla="*/ -116 h 463566"/>
                <a:gd name="connsiteX1" fmla="*/ 6024 w 6224"/>
                <a:gd name="connsiteY1" fmla="*/ -116 h 463566"/>
                <a:gd name="connsiteX2" fmla="*/ 6024 w 6224"/>
                <a:gd name="connsiteY2" fmla="*/ 463450 h 463566"/>
                <a:gd name="connsiteX3" fmla="*/ -200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0" y="-116"/>
                  </a:moveTo>
                  <a:lnTo>
                    <a:pt x="6024" y="-116"/>
                  </a:lnTo>
                  <a:lnTo>
                    <a:pt x="6024" y="463450"/>
                  </a:lnTo>
                  <a:lnTo>
                    <a:pt x="-200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7B5AE7DD-4A8E-F126-060C-EBD97196D845}"/>
                </a:ext>
              </a:extLst>
            </p:cNvPr>
            <p:cNvSpPr/>
            <p:nvPr/>
          </p:nvSpPr>
          <p:spPr>
            <a:xfrm rot="-4513036">
              <a:off x="1760806" y="4700917"/>
              <a:ext cx="6224" cy="463566"/>
            </a:xfrm>
            <a:custGeom>
              <a:avLst/>
              <a:gdLst>
                <a:gd name="connsiteX0" fmla="*/ -201 w 6224"/>
                <a:gd name="connsiteY0" fmla="*/ -116 h 463566"/>
                <a:gd name="connsiteX1" fmla="*/ 6024 w 6224"/>
                <a:gd name="connsiteY1" fmla="*/ -116 h 463566"/>
                <a:gd name="connsiteX2" fmla="*/ 6024 w 6224"/>
                <a:gd name="connsiteY2" fmla="*/ 463450 h 463566"/>
                <a:gd name="connsiteX3" fmla="*/ -201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1" y="-116"/>
                  </a:moveTo>
                  <a:lnTo>
                    <a:pt x="6024" y="-116"/>
                  </a:lnTo>
                  <a:lnTo>
                    <a:pt x="6024" y="463450"/>
                  </a:lnTo>
                  <a:lnTo>
                    <a:pt x="-201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6CDD583D-F885-1F21-9713-35A1359093E0}"/>
                </a:ext>
              </a:extLst>
            </p:cNvPr>
            <p:cNvSpPr/>
            <p:nvPr/>
          </p:nvSpPr>
          <p:spPr>
            <a:xfrm rot="-4513036">
              <a:off x="1754581" y="4732043"/>
              <a:ext cx="6224" cy="463566"/>
            </a:xfrm>
            <a:custGeom>
              <a:avLst/>
              <a:gdLst>
                <a:gd name="connsiteX0" fmla="*/ -200 w 6224"/>
                <a:gd name="connsiteY0" fmla="*/ -116 h 463566"/>
                <a:gd name="connsiteX1" fmla="*/ 6024 w 6224"/>
                <a:gd name="connsiteY1" fmla="*/ -116 h 463566"/>
                <a:gd name="connsiteX2" fmla="*/ 6024 w 6224"/>
                <a:gd name="connsiteY2" fmla="*/ 463450 h 463566"/>
                <a:gd name="connsiteX3" fmla="*/ -200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0" y="-116"/>
                  </a:moveTo>
                  <a:lnTo>
                    <a:pt x="6024" y="-116"/>
                  </a:lnTo>
                  <a:lnTo>
                    <a:pt x="6024" y="463450"/>
                  </a:lnTo>
                  <a:lnTo>
                    <a:pt x="-200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8D9759FA-C170-577F-D467-CA11D8D40187}"/>
                </a:ext>
              </a:extLst>
            </p:cNvPr>
            <p:cNvSpPr/>
            <p:nvPr/>
          </p:nvSpPr>
          <p:spPr>
            <a:xfrm rot="-4513036">
              <a:off x="1748355" y="4763170"/>
              <a:ext cx="6224" cy="463566"/>
            </a:xfrm>
            <a:custGeom>
              <a:avLst/>
              <a:gdLst>
                <a:gd name="connsiteX0" fmla="*/ -200 w 6224"/>
                <a:gd name="connsiteY0" fmla="*/ -117 h 463566"/>
                <a:gd name="connsiteX1" fmla="*/ 6024 w 6224"/>
                <a:gd name="connsiteY1" fmla="*/ -117 h 463566"/>
                <a:gd name="connsiteX2" fmla="*/ 6024 w 6224"/>
                <a:gd name="connsiteY2" fmla="*/ 463450 h 463566"/>
                <a:gd name="connsiteX3" fmla="*/ -200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0" y="-117"/>
                  </a:moveTo>
                  <a:lnTo>
                    <a:pt x="6024" y="-117"/>
                  </a:lnTo>
                  <a:lnTo>
                    <a:pt x="6024" y="463450"/>
                  </a:lnTo>
                  <a:lnTo>
                    <a:pt x="-200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61FF6A12-20B2-F40F-1FB2-5154A1A1B812}"/>
                </a:ext>
              </a:extLst>
            </p:cNvPr>
            <p:cNvSpPr/>
            <p:nvPr/>
          </p:nvSpPr>
          <p:spPr>
            <a:xfrm rot="-4513036">
              <a:off x="1742130" y="4794297"/>
              <a:ext cx="6224" cy="463566"/>
            </a:xfrm>
            <a:custGeom>
              <a:avLst/>
              <a:gdLst>
                <a:gd name="connsiteX0" fmla="*/ -201 w 6224"/>
                <a:gd name="connsiteY0" fmla="*/ -117 h 463566"/>
                <a:gd name="connsiteX1" fmla="*/ 6024 w 6224"/>
                <a:gd name="connsiteY1" fmla="*/ -117 h 463566"/>
                <a:gd name="connsiteX2" fmla="*/ 6024 w 6224"/>
                <a:gd name="connsiteY2" fmla="*/ 463450 h 463566"/>
                <a:gd name="connsiteX3" fmla="*/ -201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1" y="-117"/>
                  </a:moveTo>
                  <a:lnTo>
                    <a:pt x="6024" y="-117"/>
                  </a:lnTo>
                  <a:lnTo>
                    <a:pt x="6024" y="463450"/>
                  </a:lnTo>
                  <a:lnTo>
                    <a:pt x="-201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DCBFCD3F-F843-E643-706C-601088FE43BD}"/>
                </a:ext>
              </a:extLst>
            </p:cNvPr>
            <p:cNvSpPr/>
            <p:nvPr/>
          </p:nvSpPr>
          <p:spPr>
            <a:xfrm rot="-4513036">
              <a:off x="1735905" y="4825423"/>
              <a:ext cx="6224" cy="463566"/>
            </a:xfrm>
            <a:custGeom>
              <a:avLst/>
              <a:gdLst>
                <a:gd name="connsiteX0" fmla="*/ -200 w 6224"/>
                <a:gd name="connsiteY0" fmla="*/ -116 h 463566"/>
                <a:gd name="connsiteX1" fmla="*/ 6024 w 6224"/>
                <a:gd name="connsiteY1" fmla="*/ -116 h 463566"/>
                <a:gd name="connsiteX2" fmla="*/ 6024 w 6224"/>
                <a:gd name="connsiteY2" fmla="*/ 463450 h 463566"/>
                <a:gd name="connsiteX3" fmla="*/ -200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0" y="-116"/>
                  </a:moveTo>
                  <a:lnTo>
                    <a:pt x="6024" y="-116"/>
                  </a:lnTo>
                  <a:lnTo>
                    <a:pt x="6024" y="463450"/>
                  </a:lnTo>
                  <a:lnTo>
                    <a:pt x="-200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06DF8F58-6BAA-6284-7FF1-3CE98FF3E7B3}"/>
                </a:ext>
              </a:extLst>
            </p:cNvPr>
            <p:cNvSpPr/>
            <p:nvPr/>
          </p:nvSpPr>
          <p:spPr>
            <a:xfrm rot="-4513036">
              <a:off x="1729680" y="4856550"/>
              <a:ext cx="6224" cy="463566"/>
            </a:xfrm>
            <a:custGeom>
              <a:avLst/>
              <a:gdLst>
                <a:gd name="connsiteX0" fmla="*/ -201 w 6224"/>
                <a:gd name="connsiteY0" fmla="*/ -116 h 463566"/>
                <a:gd name="connsiteX1" fmla="*/ 6024 w 6224"/>
                <a:gd name="connsiteY1" fmla="*/ -116 h 463566"/>
                <a:gd name="connsiteX2" fmla="*/ 6024 w 6224"/>
                <a:gd name="connsiteY2" fmla="*/ 463450 h 463566"/>
                <a:gd name="connsiteX3" fmla="*/ -201 w 6224"/>
                <a:gd name="connsiteY3" fmla="*/ 463450 h 4635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24" h="463566">
                  <a:moveTo>
                    <a:pt x="-201" y="-116"/>
                  </a:moveTo>
                  <a:lnTo>
                    <a:pt x="6024" y="-116"/>
                  </a:lnTo>
                  <a:lnTo>
                    <a:pt x="6024" y="463450"/>
                  </a:lnTo>
                  <a:lnTo>
                    <a:pt x="-201" y="46345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322E87AA-6F00-A98E-690A-B9B16E2CAB05}"/>
                </a:ext>
              </a:extLst>
            </p:cNvPr>
            <p:cNvSpPr/>
            <p:nvPr/>
          </p:nvSpPr>
          <p:spPr>
            <a:xfrm>
              <a:off x="1353104" y="5019206"/>
              <a:ext cx="212474" cy="156281"/>
            </a:xfrm>
            <a:custGeom>
              <a:avLst/>
              <a:gdLst>
                <a:gd name="connsiteX0" fmla="*/ -201 w 212474"/>
                <a:gd name="connsiteY0" fmla="*/ 46809 h 156281"/>
                <a:gd name="connsiteX1" fmla="*/ 202065 w 212474"/>
                <a:gd name="connsiteY1" fmla="*/ 19208 h 156281"/>
                <a:gd name="connsiteX2" fmla="*/ 21531 w 212474"/>
                <a:gd name="connsiteY2" fmla="*/ 156165 h 1562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2474" h="156281">
                  <a:moveTo>
                    <a:pt x="-201" y="46809"/>
                  </a:moveTo>
                  <a:cubicBezTo>
                    <a:pt x="-201" y="46809"/>
                    <a:pt x="139812" y="-36820"/>
                    <a:pt x="202065" y="19208"/>
                  </a:cubicBezTo>
                  <a:cubicBezTo>
                    <a:pt x="264318" y="75236"/>
                    <a:pt x="21531" y="156165"/>
                    <a:pt x="21531" y="156165"/>
                  </a:cubicBezTo>
                  <a:close/>
                </a:path>
              </a:pathLst>
            </a:custGeom>
            <a:solidFill>
              <a:srgbClr val="9F616A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68D9F9A7-6B3F-AC25-2DA5-339E2A172F54}"/>
                </a:ext>
              </a:extLst>
            </p:cNvPr>
            <p:cNvSpPr/>
            <p:nvPr/>
          </p:nvSpPr>
          <p:spPr>
            <a:xfrm>
              <a:off x="1191578" y="5038530"/>
              <a:ext cx="220609" cy="230336"/>
            </a:xfrm>
            <a:custGeom>
              <a:avLst/>
              <a:gdLst>
                <a:gd name="connsiteX0" fmla="*/ 8748 w 220609"/>
                <a:gd name="connsiteY0" fmla="*/ 68362 h 230336"/>
                <a:gd name="connsiteX1" fmla="*/ 189283 w 220609"/>
                <a:gd name="connsiteY1" fmla="*/ -116 h 230336"/>
                <a:gd name="connsiteX2" fmla="*/ 220409 w 220609"/>
                <a:gd name="connsiteY2" fmla="*/ 124390 h 230336"/>
                <a:gd name="connsiteX3" fmla="*/ 133255 w 220609"/>
                <a:gd name="connsiteY3" fmla="*/ 230220 h 230336"/>
                <a:gd name="connsiteX4" fmla="*/ 8748 w 220609"/>
                <a:gd name="connsiteY4" fmla="*/ 68362 h 230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0609" h="230336">
                  <a:moveTo>
                    <a:pt x="8748" y="68362"/>
                  </a:moveTo>
                  <a:lnTo>
                    <a:pt x="189283" y="-116"/>
                  </a:lnTo>
                  <a:cubicBezTo>
                    <a:pt x="189283" y="-116"/>
                    <a:pt x="158156" y="118165"/>
                    <a:pt x="220409" y="124390"/>
                  </a:cubicBezTo>
                  <a:lnTo>
                    <a:pt x="133255" y="230220"/>
                  </a:lnTo>
                  <a:cubicBezTo>
                    <a:pt x="133255" y="230220"/>
                    <a:pt x="-41054" y="230220"/>
                    <a:pt x="8748" y="68362"/>
                  </a:cubicBezTo>
                  <a:close/>
                </a:path>
              </a:pathLst>
            </a:custGeom>
            <a:solidFill>
              <a:srgbClr val="3F3D5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008B33EF-5B55-3419-86FB-14981BA256B2}"/>
                </a:ext>
              </a:extLst>
            </p:cNvPr>
            <p:cNvSpPr/>
            <p:nvPr/>
          </p:nvSpPr>
          <p:spPr>
            <a:xfrm>
              <a:off x="1618905" y="5104455"/>
              <a:ext cx="296252" cy="204317"/>
            </a:xfrm>
            <a:custGeom>
              <a:avLst/>
              <a:gdLst>
                <a:gd name="connsiteX0" fmla="*/ 56694 w 296252"/>
                <a:gd name="connsiteY0" fmla="*/ 0 h 204317"/>
                <a:gd name="connsiteX1" fmla="*/ 296252 w 296252"/>
                <a:gd name="connsiteY1" fmla="*/ 80739 h 204317"/>
                <a:gd name="connsiteX2" fmla="*/ 239558 w 296252"/>
                <a:gd name="connsiteY2" fmla="*/ 204317 h 204317"/>
                <a:gd name="connsiteX3" fmla="*/ 0 w 296252"/>
                <a:gd name="connsiteY3" fmla="*/ 123581 h 204317"/>
                <a:gd name="connsiteX4" fmla="*/ 56694 w 296252"/>
                <a:gd name="connsiteY4" fmla="*/ 0 h 204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6252" h="204317">
                  <a:moveTo>
                    <a:pt x="56694" y="0"/>
                  </a:moveTo>
                  <a:lnTo>
                    <a:pt x="296252" y="80739"/>
                  </a:lnTo>
                  <a:lnTo>
                    <a:pt x="239558" y="204317"/>
                  </a:lnTo>
                  <a:lnTo>
                    <a:pt x="0" y="123581"/>
                  </a:lnTo>
                  <a:lnTo>
                    <a:pt x="56694" y="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CC11BB4F-AC96-5387-D92E-CD29298F252C}"/>
                </a:ext>
              </a:extLst>
            </p:cNvPr>
            <p:cNvSpPr/>
            <p:nvPr/>
          </p:nvSpPr>
          <p:spPr>
            <a:xfrm>
              <a:off x="2044057" y="4705475"/>
              <a:ext cx="236562" cy="305041"/>
            </a:xfrm>
            <a:custGeom>
              <a:avLst/>
              <a:gdLst>
                <a:gd name="connsiteX0" fmla="*/ 56028 w 236562"/>
                <a:gd name="connsiteY0" fmla="*/ 136959 h 305041"/>
                <a:gd name="connsiteX1" fmla="*/ 236562 w 236562"/>
                <a:gd name="connsiteY1" fmla="*/ 0 h 305041"/>
                <a:gd name="connsiteX2" fmla="*/ 186761 w 236562"/>
                <a:gd name="connsiteY2" fmla="*/ 168086 h 305041"/>
                <a:gd name="connsiteX3" fmla="*/ 0 w 236562"/>
                <a:gd name="connsiteY3" fmla="*/ 305042 h 305041"/>
                <a:gd name="connsiteX4" fmla="*/ 56028 w 236562"/>
                <a:gd name="connsiteY4" fmla="*/ 136959 h 3050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6562" h="305041">
                  <a:moveTo>
                    <a:pt x="56028" y="136959"/>
                  </a:moveTo>
                  <a:lnTo>
                    <a:pt x="236562" y="0"/>
                  </a:lnTo>
                  <a:lnTo>
                    <a:pt x="186761" y="168086"/>
                  </a:lnTo>
                  <a:lnTo>
                    <a:pt x="0" y="305042"/>
                  </a:lnTo>
                  <a:lnTo>
                    <a:pt x="56028" y="136959"/>
                  </a:lnTo>
                  <a:close/>
                </a:path>
              </a:pathLst>
            </a:custGeom>
            <a:solidFill>
              <a:srgbClr val="CCCCCC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CDD87247-1FE5-399E-34D8-8A01EB477A67}"/>
                </a:ext>
              </a:extLst>
            </p:cNvPr>
            <p:cNvSpPr/>
            <p:nvPr/>
          </p:nvSpPr>
          <p:spPr>
            <a:xfrm rot="-2230990">
              <a:off x="1989895" y="5001178"/>
              <a:ext cx="226604" cy="6226"/>
            </a:xfrm>
            <a:custGeom>
              <a:avLst/>
              <a:gdLst>
                <a:gd name="connsiteX0" fmla="*/ -201 w 226604"/>
                <a:gd name="connsiteY0" fmla="*/ -116 h 6226"/>
                <a:gd name="connsiteX1" fmla="*/ 226404 w 226604"/>
                <a:gd name="connsiteY1" fmla="*/ -116 h 6226"/>
                <a:gd name="connsiteX2" fmla="*/ 226404 w 226604"/>
                <a:gd name="connsiteY2" fmla="*/ 6110 h 6226"/>
                <a:gd name="connsiteX3" fmla="*/ -201 w 226604"/>
                <a:gd name="connsiteY3" fmla="*/ 6110 h 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6604" h="6226">
                  <a:moveTo>
                    <a:pt x="-201" y="-116"/>
                  </a:moveTo>
                  <a:lnTo>
                    <a:pt x="226404" y="-116"/>
                  </a:lnTo>
                  <a:lnTo>
                    <a:pt x="226404" y="6110"/>
                  </a:lnTo>
                  <a:lnTo>
                    <a:pt x="-201" y="611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D607BAB9-2CA2-ED4E-9008-109B6481C818}"/>
                </a:ext>
              </a:extLst>
            </p:cNvPr>
            <p:cNvSpPr/>
            <p:nvPr/>
          </p:nvSpPr>
          <p:spPr>
            <a:xfrm rot="-2230990">
              <a:off x="1977445" y="5069656"/>
              <a:ext cx="226604" cy="6226"/>
            </a:xfrm>
            <a:custGeom>
              <a:avLst/>
              <a:gdLst>
                <a:gd name="connsiteX0" fmla="*/ -201 w 226604"/>
                <a:gd name="connsiteY0" fmla="*/ -116 h 6226"/>
                <a:gd name="connsiteX1" fmla="*/ 226404 w 226604"/>
                <a:gd name="connsiteY1" fmla="*/ -116 h 6226"/>
                <a:gd name="connsiteX2" fmla="*/ 226404 w 226604"/>
                <a:gd name="connsiteY2" fmla="*/ 6110 h 6226"/>
                <a:gd name="connsiteX3" fmla="*/ -201 w 226604"/>
                <a:gd name="connsiteY3" fmla="*/ 6110 h 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6604" h="6226">
                  <a:moveTo>
                    <a:pt x="-201" y="-116"/>
                  </a:moveTo>
                  <a:lnTo>
                    <a:pt x="226404" y="-116"/>
                  </a:lnTo>
                  <a:lnTo>
                    <a:pt x="226404" y="6110"/>
                  </a:lnTo>
                  <a:lnTo>
                    <a:pt x="-201" y="6110"/>
                  </a:lnTo>
                  <a:close/>
                </a:path>
              </a:pathLst>
            </a:custGeom>
            <a:solidFill>
              <a:srgbClr val="E6E6E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19E9D1A6-F7EE-1866-775A-E9459B8C7BE3}"/>
                </a:ext>
              </a:extLst>
            </p:cNvPr>
            <p:cNvSpPr/>
            <p:nvPr/>
          </p:nvSpPr>
          <p:spPr>
            <a:xfrm>
              <a:off x="2158976" y="4907808"/>
              <a:ext cx="133147" cy="137770"/>
            </a:xfrm>
            <a:custGeom>
              <a:avLst/>
              <a:gdLst>
                <a:gd name="connsiteX0" fmla="*/ 43626 w 133147"/>
                <a:gd name="connsiteY0" fmla="*/ 136831 h 137770"/>
                <a:gd name="connsiteX1" fmla="*/ 99654 w 133147"/>
                <a:gd name="connsiteY1" fmla="*/ 6100 h 137770"/>
                <a:gd name="connsiteX2" fmla="*/ 49 w 133147"/>
                <a:gd name="connsiteY2" fmla="*/ 111930 h 137770"/>
                <a:gd name="connsiteX3" fmla="*/ 43626 w 133147"/>
                <a:gd name="connsiteY3" fmla="*/ 136831 h 137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3147" h="137770">
                  <a:moveTo>
                    <a:pt x="43626" y="136831"/>
                  </a:moveTo>
                  <a:cubicBezTo>
                    <a:pt x="43626" y="136831"/>
                    <a:pt x="199259" y="43452"/>
                    <a:pt x="99654" y="6100"/>
                  </a:cubicBezTo>
                  <a:cubicBezTo>
                    <a:pt x="49" y="-31252"/>
                    <a:pt x="49" y="111930"/>
                    <a:pt x="49" y="111930"/>
                  </a:cubicBezTo>
                  <a:cubicBezTo>
                    <a:pt x="49" y="111930"/>
                    <a:pt x="-6177" y="143057"/>
                    <a:pt x="43626" y="136831"/>
                  </a:cubicBezTo>
                  <a:close/>
                </a:path>
              </a:pathLst>
            </a:custGeom>
            <a:solidFill>
              <a:srgbClr val="9F616A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22D5292E-3442-09A7-D1E7-FE40CC9A050E}"/>
                </a:ext>
              </a:extLst>
            </p:cNvPr>
            <p:cNvSpPr/>
            <p:nvPr/>
          </p:nvSpPr>
          <p:spPr>
            <a:xfrm>
              <a:off x="1284569" y="4836208"/>
              <a:ext cx="96491" cy="242788"/>
            </a:xfrm>
            <a:custGeom>
              <a:avLst/>
              <a:gdLst>
                <a:gd name="connsiteX0" fmla="*/ 6226 w 96491"/>
                <a:gd name="connsiteY0" fmla="*/ 0 h 242788"/>
                <a:gd name="connsiteX1" fmla="*/ 0 w 96491"/>
                <a:gd name="connsiteY1" fmla="*/ 242788 h 242788"/>
                <a:gd name="connsiteX2" fmla="*/ 96492 w 96491"/>
                <a:gd name="connsiteY2" fmla="*/ 215250 h 242788"/>
                <a:gd name="connsiteX3" fmla="*/ 18675 w 96491"/>
                <a:gd name="connsiteY3" fmla="*/ 217884 h 242788"/>
                <a:gd name="connsiteX4" fmla="*/ 6226 w 96491"/>
                <a:gd name="connsiteY4" fmla="*/ 0 h 242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6491" h="242788">
                  <a:moveTo>
                    <a:pt x="6226" y="0"/>
                  </a:moveTo>
                  <a:lnTo>
                    <a:pt x="0" y="242788"/>
                  </a:lnTo>
                  <a:lnTo>
                    <a:pt x="96492" y="215250"/>
                  </a:lnTo>
                  <a:lnTo>
                    <a:pt x="18675" y="217884"/>
                  </a:lnTo>
                  <a:lnTo>
                    <a:pt x="6226" y="0"/>
                  </a:lnTo>
                  <a:close/>
                </a:path>
              </a:pathLst>
            </a:custGeom>
            <a:solidFill>
              <a:srgbClr val="000000">
                <a:alpha val="10000"/>
              </a:srgbClr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C38FB2A4-104A-0012-0EF5-8A522E5E02CA}"/>
                </a:ext>
              </a:extLst>
            </p:cNvPr>
            <p:cNvSpPr/>
            <p:nvPr/>
          </p:nvSpPr>
          <p:spPr>
            <a:xfrm>
              <a:off x="605614" y="6050836"/>
              <a:ext cx="113514" cy="260507"/>
            </a:xfrm>
            <a:custGeom>
              <a:avLst/>
              <a:gdLst>
                <a:gd name="connsiteX0" fmla="*/ 5676 w 113514"/>
                <a:gd name="connsiteY0" fmla="*/ 143902 h 260507"/>
                <a:gd name="connsiteX1" fmla="*/ 91793 w 113514"/>
                <a:gd name="connsiteY1" fmla="*/ 260391 h 260507"/>
                <a:gd name="connsiteX2" fmla="*/ 107437 w 113514"/>
                <a:gd name="connsiteY2" fmla="*/ 116373 h 260507"/>
                <a:gd name="connsiteX3" fmla="*/ 21321 w 113514"/>
                <a:gd name="connsiteY3" fmla="*/ -116 h 260507"/>
                <a:gd name="connsiteX4" fmla="*/ 5676 w 113514"/>
                <a:gd name="connsiteY4" fmla="*/ 143902 h 2605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3514" h="260507">
                  <a:moveTo>
                    <a:pt x="5676" y="143902"/>
                  </a:moveTo>
                  <a:cubicBezTo>
                    <a:pt x="25137" y="215839"/>
                    <a:pt x="91793" y="260391"/>
                    <a:pt x="91793" y="260391"/>
                  </a:cubicBezTo>
                  <a:cubicBezTo>
                    <a:pt x="91793" y="260391"/>
                    <a:pt x="126897" y="188311"/>
                    <a:pt x="107437" y="116373"/>
                  </a:cubicBezTo>
                  <a:cubicBezTo>
                    <a:pt x="87977" y="44436"/>
                    <a:pt x="21321" y="-116"/>
                    <a:pt x="21321" y="-116"/>
                  </a:cubicBezTo>
                  <a:cubicBezTo>
                    <a:pt x="21321" y="-116"/>
                    <a:pt x="-13784" y="71965"/>
                    <a:pt x="5676" y="143902"/>
                  </a:cubicBezTo>
                  <a:close/>
                </a:path>
              </a:pathLst>
            </a:custGeom>
            <a:solidFill>
              <a:srgbClr val="8985A8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6A3CE0C7-35E5-C89D-D10E-7D80E18C1250}"/>
                </a:ext>
              </a:extLst>
            </p:cNvPr>
            <p:cNvSpPr/>
            <p:nvPr/>
          </p:nvSpPr>
          <p:spPr>
            <a:xfrm>
              <a:off x="506631" y="6123041"/>
              <a:ext cx="193376" cy="188244"/>
            </a:xfrm>
            <a:custGeom>
              <a:avLst/>
              <a:gdLst>
                <a:gd name="connsiteX0" fmla="*/ 133254 w 193376"/>
                <a:gd name="connsiteY0" fmla="*/ 56237 h 188244"/>
                <a:gd name="connsiteX1" fmla="*/ 193176 w 193376"/>
                <a:gd name="connsiteY1" fmla="*/ 188128 h 188244"/>
                <a:gd name="connsiteX2" fmla="*/ 59721 w 193376"/>
                <a:gd name="connsiteY2" fmla="*/ 131775 h 188244"/>
                <a:gd name="connsiteX3" fmla="*/ -201 w 193376"/>
                <a:gd name="connsiteY3" fmla="*/ -116 h 188244"/>
                <a:gd name="connsiteX4" fmla="*/ 133254 w 193376"/>
                <a:gd name="connsiteY4" fmla="*/ 56237 h 188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3376" h="188244">
                  <a:moveTo>
                    <a:pt x="133254" y="56237"/>
                  </a:moveTo>
                  <a:cubicBezTo>
                    <a:pt x="186654" y="108219"/>
                    <a:pt x="193176" y="188128"/>
                    <a:pt x="193176" y="188128"/>
                  </a:cubicBezTo>
                  <a:cubicBezTo>
                    <a:pt x="193176" y="188128"/>
                    <a:pt x="113121" y="183757"/>
                    <a:pt x="59721" y="131775"/>
                  </a:cubicBezTo>
                  <a:cubicBezTo>
                    <a:pt x="6322" y="79793"/>
                    <a:pt x="-201" y="-116"/>
                    <a:pt x="-201" y="-116"/>
                  </a:cubicBezTo>
                  <a:cubicBezTo>
                    <a:pt x="-201" y="-116"/>
                    <a:pt x="79855" y="4255"/>
                    <a:pt x="133254" y="56237"/>
                  </a:cubicBezTo>
                  <a:close/>
                </a:path>
              </a:pathLst>
            </a:custGeom>
            <a:solidFill>
              <a:srgbClr val="3F3D56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7101FE33-EA8C-589D-3594-975170F94F8D}"/>
                </a:ext>
              </a:extLst>
            </p:cNvPr>
            <p:cNvSpPr/>
            <p:nvPr/>
          </p:nvSpPr>
          <p:spPr>
            <a:xfrm>
              <a:off x="2359741" y="5500367"/>
              <a:ext cx="96129" cy="96129"/>
            </a:xfrm>
            <a:custGeom>
              <a:avLst/>
              <a:gdLst>
                <a:gd name="connsiteX0" fmla="*/ 0 w 96129"/>
                <a:gd name="connsiteY0" fmla="*/ 0 h 96129"/>
                <a:gd name="connsiteX1" fmla="*/ 96130 w 96129"/>
                <a:gd name="connsiteY1" fmla="*/ 0 h 96129"/>
                <a:gd name="connsiteX2" fmla="*/ 96130 w 96129"/>
                <a:gd name="connsiteY2" fmla="*/ 96130 h 96129"/>
                <a:gd name="connsiteX3" fmla="*/ 0 w 96129"/>
                <a:gd name="connsiteY3" fmla="*/ 96130 h 9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129" h="96129">
                  <a:moveTo>
                    <a:pt x="0" y="0"/>
                  </a:moveTo>
                  <a:lnTo>
                    <a:pt x="96130" y="0"/>
                  </a:lnTo>
                  <a:lnTo>
                    <a:pt x="96130" y="96130"/>
                  </a:lnTo>
                  <a:lnTo>
                    <a:pt x="0" y="96130"/>
                  </a:lnTo>
                  <a:close/>
                </a:path>
              </a:pathLst>
            </a:custGeom>
            <a:solidFill>
              <a:srgbClr val="F2F2F2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62A1E6D1-7185-02B5-7C30-942E73C23050}"/>
                </a:ext>
              </a:extLst>
            </p:cNvPr>
            <p:cNvSpPr/>
            <p:nvPr/>
          </p:nvSpPr>
          <p:spPr>
            <a:xfrm>
              <a:off x="1975222" y="4410898"/>
              <a:ext cx="96129" cy="96129"/>
            </a:xfrm>
            <a:custGeom>
              <a:avLst/>
              <a:gdLst>
                <a:gd name="connsiteX0" fmla="*/ 0 w 96129"/>
                <a:gd name="connsiteY0" fmla="*/ 0 h 96129"/>
                <a:gd name="connsiteX1" fmla="*/ 96130 w 96129"/>
                <a:gd name="connsiteY1" fmla="*/ 0 h 96129"/>
                <a:gd name="connsiteX2" fmla="*/ 96130 w 96129"/>
                <a:gd name="connsiteY2" fmla="*/ 96130 h 96129"/>
                <a:gd name="connsiteX3" fmla="*/ 0 w 96129"/>
                <a:gd name="connsiteY3" fmla="*/ 96130 h 9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6129" h="96129">
                  <a:moveTo>
                    <a:pt x="0" y="0"/>
                  </a:moveTo>
                  <a:lnTo>
                    <a:pt x="96130" y="0"/>
                  </a:lnTo>
                  <a:lnTo>
                    <a:pt x="96130" y="96130"/>
                  </a:lnTo>
                  <a:lnTo>
                    <a:pt x="0" y="96130"/>
                  </a:lnTo>
                  <a:close/>
                </a:path>
              </a:pathLst>
            </a:custGeom>
            <a:solidFill>
              <a:srgbClr val="F2F2F2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C105DBA9-2BF8-AB79-01C8-90CFC5A7D0A7}"/>
                </a:ext>
              </a:extLst>
            </p:cNvPr>
            <p:cNvSpPr/>
            <p:nvPr/>
          </p:nvSpPr>
          <p:spPr>
            <a:xfrm>
              <a:off x="815258" y="5288882"/>
              <a:ext cx="96129" cy="96129"/>
            </a:xfrm>
            <a:custGeom>
              <a:avLst/>
              <a:gdLst>
                <a:gd name="connsiteX0" fmla="*/ 96130 w 96129"/>
                <a:gd name="connsiteY0" fmla="*/ 48065 h 96129"/>
                <a:gd name="connsiteX1" fmla="*/ 48065 w 96129"/>
                <a:gd name="connsiteY1" fmla="*/ 96130 h 96129"/>
                <a:gd name="connsiteX2" fmla="*/ 0 w 96129"/>
                <a:gd name="connsiteY2" fmla="*/ 48065 h 96129"/>
                <a:gd name="connsiteX3" fmla="*/ 48065 w 96129"/>
                <a:gd name="connsiteY3" fmla="*/ 0 h 96129"/>
                <a:gd name="connsiteX4" fmla="*/ 96130 w 96129"/>
                <a:gd name="connsiteY4" fmla="*/ 48065 h 961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6129" h="96129">
                  <a:moveTo>
                    <a:pt x="96130" y="48065"/>
                  </a:moveTo>
                  <a:cubicBezTo>
                    <a:pt x="96130" y="74610"/>
                    <a:pt x="74610" y="96130"/>
                    <a:pt x="48065" y="96130"/>
                  </a:cubicBezTo>
                  <a:cubicBezTo>
                    <a:pt x="21519" y="96130"/>
                    <a:pt x="0" y="74610"/>
                    <a:pt x="0" y="48065"/>
                  </a:cubicBezTo>
                  <a:cubicBezTo>
                    <a:pt x="0" y="21519"/>
                    <a:pt x="21519" y="0"/>
                    <a:pt x="48065" y="0"/>
                  </a:cubicBezTo>
                  <a:cubicBezTo>
                    <a:pt x="74610" y="0"/>
                    <a:pt x="96130" y="21519"/>
                    <a:pt x="96130" y="48065"/>
                  </a:cubicBezTo>
                  <a:close/>
                </a:path>
              </a:pathLst>
            </a:custGeom>
            <a:solidFill>
              <a:srgbClr val="F2F2F2"/>
            </a:solidFill>
            <a:ln w="31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6975542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Cha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6AE20F0-2BBA-29AF-FD9C-097B0D02FA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04165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7BC0C9-F835-080E-6E48-03A26DD84C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87771172-1029-725A-4E90-996E3DAB3E88}"/>
              </a:ext>
            </a:extLst>
          </p:cNvPr>
          <p:cNvSpPr txBox="1"/>
          <p:nvPr/>
        </p:nvSpPr>
        <p:spPr>
          <a:xfrm>
            <a:off x="1803400" y="1560710"/>
            <a:ext cx="8585200" cy="1438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500"/>
              </a:lnSpc>
            </a:pPr>
            <a:r>
              <a:rPr lang="th-TH" altLang="ko-KR" sz="32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ความหมายของครุภัณฑ์ตาม</a:t>
            </a:r>
            <a:r>
              <a:rPr lang="th-TH" altLang="ko-KR" sz="32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ผังบัญชีมาตรฐาน</a:t>
            </a:r>
            <a:r>
              <a:rPr lang="th-TH" altLang="ko-KR" sz="32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เพื่อใช้ในระบบการบริหารการเงินการคลังภาครัฐแบบอิเล็กทรอนิกส์ (</a:t>
            </a:r>
            <a:r>
              <a:rPr lang="en-US" altLang="ko-KR" sz="3200" b="1" dirty="0">
                <a:solidFill>
                  <a:srgbClr val="0070C0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GFMIS</a:t>
            </a:r>
            <a:r>
              <a:rPr lang="th-TH" altLang="ko-KR" sz="32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)</a:t>
            </a:r>
            <a:endParaRPr lang="ko-KR" altLang="en-US" sz="3200" b="1" dirty="0">
              <a:solidFill>
                <a:schemeClr val="tx2">
                  <a:lumMod val="7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2" name="วงรี 1">
            <a:extLst>
              <a:ext uri="{FF2B5EF4-FFF2-40B4-BE49-F238E27FC236}">
                <a16:creationId xmlns:a16="http://schemas.microsoft.com/office/drawing/2014/main" id="{A5801910-CA7D-EA4A-1A33-53A669882ABD}"/>
              </a:ext>
            </a:extLst>
          </p:cNvPr>
          <p:cNvSpPr/>
          <p:nvPr/>
        </p:nvSpPr>
        <p:spPr>
          <a:xfrm>
            <a:off x="2813538" y="5418885"/>
            <a:ext cx="2344936" cy="309903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กราฟิก 2" descr="ชาย crouching">
            <a:extLst>
              <a:ext uri="{FF2B5EF4-FFF2-40B4-BE49-F238E27FC236}">
                <a16:creationId xmlns:a16="http://schemas.microsoft.com/office/drawing/2014/main" id="{DED096D2-BD7B-7A6C-B9E2-FBFB95CF3C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804926" y="3745673"/>
            <a:ext cx="1790700" cy="2009775"/>
          </a:xfrm>
          <a:prstGeom prst="rect">
            <a:avLst/>
          </a:prstGeom>
        </p:spPr>
      </p:pic>
      <p:pic>
        <p:nvPicPr>
          <p:cNvPr id="4" name="กราฟิก 3" descr="ลูกพร้อมผมสั้น">
            <a:extLst>
              <a:ext uri="{FF2B5EF4-FFF2-40B4-BE49-F238E27FC236}">
                <a16:creationId xmlns:a16="http://schemas.microsoft.com/office/drawing/2014/main" id="{5AC68F0E-1505-2A75-1647-39C153EEFB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509414" y="3244638"/>
            <a:ext cx="581025" cy="676275"/>
          </a:xfrm>
          <a:prstGeom prst="rect">
            <a:avLst/>
          </a:prstGeom>
        </p:spPr>
      </p:pic>
      <p:pic>
        <p:nvPicPr>
          <p:cNvPr id="5" name="กราฟิก 4" descr="หน้ากลัว">
            <a:extLst>
              <a:ext uri="{FF2B5EF4-FFF2-40B4-BE49-F238E27FC236}">
                <a16:creationId xmlns:a16="http://schemas.microsoft.com/office/drawing/2014/main" id="{2A8C054E-610D-64C7-9685-622EFCF4C9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749609" y="3450191"/>
            <a:ext cx="314325" cy="323850"/>
          </a:xfrm>
          <a:prstGeom prst="rect">
            <a:avLst/>
          </a:prstGeom>
        </p:spPr>
      </p:pic>
      <p:pic>
        <p:nvPicPr>
          <p:cNvPr id="6" name="กราฟิก 5" descr="ตารางแว่นตา">
            <a:extLst>
              <a:ext uri="{FF2B5EF4-FFF2-40B4-BE49-F238E27FC236}">
                <a16:creationId xmlns:a16="http://schemas.microsoft.com/office/drawing/2014/main" id="{0AAD12D3-E0BA-CD6A-D5BF-0200D592E90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510774" y="3473237"/>
            <a:ext cx="647700" cy="21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03662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C703D8-42B6-118F-2EBB-F56BEBEFB4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183BB0ED-A53E-586D-D184-1508188C00E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2" r="1512"/>
          <a:stretch>
            <a:fillRect/>
          </a:stretch>
        </p:blipFill>
        <p:spPr>
          <a:xfrm>
            <a:off x="2190181" y="1462240"/>
            <a:ext cx="3467041" cy="5145300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99700EA-F54F-CE98-A48D-39B65747A86E}"/>
              </a:ext>
            </a:extLst>
          </p:cNvPr>
          <p:cNvSpPr txBox="1"/>
          <p:nvPr/>
        </p:nvSpPr>
        <p:spPr>
          <a:xfrm>
            <a:off x="1035170" y="446577"/>
            <a:ext cx="10699630" cy="1015663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pPr algn="ctr"/>
            <a:r>
              <a:rPr lang="th-TH" altLang="ko-KR" sz="2000" b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หนังสือกรมบัญชีกลาง ที่ กค 0410.2/ว445 </a:t>
            </a:r>
          </a:p>
          <a:p>
            <a:pPr algn="ctr"/>
            <a:r>
              <a:rPr lang="th-TH" altLang="ko-KR" sz="2000" b="0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lt"/>
                <a:cs typeface="IBM Plex Sans Thai" panose="020B0503050203000203" pitchFamily="34" charset="-34"/>
              </a:rPr>
              <a:t>ลงวันที่ 24 พฤศจิกายน 2559</a:t>
            </a:r>
          </a:p>
          <a:p>
            <a:pPr algn="ctr"/>
            <a:r>
              <a:rPr lang="th-TH" altLang="ko-KR" sz="2000" b="0" dirty="0">
                <a:latin typeface="+mn-lt"/>
                <a:cs typeface="IBM Plex Sans Thai" panose="020B0503050203000203" pitchFamily="34" charset="-34"/>
              </a:rPr>
              <a:t>เรื่อง ผังบัญชีมาตรฐานเพื่อใช้ในระบบการบริหารการเงิน</a:t>
            </a:r>
            <a:r>
              <a:rPr lang="th-TH" sz="2000" b="0" i="0" dirty="0">
                <a:solidFill>
                  <a:srgbClr val="000000"/>
                </a:solidFill>
                <a:effectLst/>
                <a:latin typeface="+mn-lt"/>
                <a:cs typeface="IBM Plex Sans Thai" panose="020B0503050203000203" pitchFamily="34" charset="-34"/>
              </a:rPr>
              <a:t>การคลังภาครัฐแบบอิเล็กทรอนิกส์ (</a:t>
            </a:r>
            <a:r>
              <a:rPr lang="en-US" sz="2000" b="0" i="0" dirty="0">
                <a:solidFill>
                  <a:srgbClr val="000000"/>
                </a:solidFill>
                <a:effectLst/>
                <a:latin typeface="+mn-lt"/>
                <a:cs typeface="IBM Plex Sans Thai" panose="020B0503050203000203" pitchFamily="34" charset="-34"/>
              </a:rPr>
              <a:t>GFMIS)</a:t>
            </a:r>
            <a:endParaRPr lang="ko-KR" altLang="en-US" sz="2000" dirty="0">
              <a:latin typeface="+mn-lt"/>
              <a:cs typeface="IBM Plex Sans Thai" panose="020B0503050203000203" pitchFamily="34" charset="-34"/>
            </a:endParaRPr>
          </a:p>
        </p:txBody>
      </p:sp>
      <p:pic>
        <p:nvPicPr>
          <p:cNvPr id="38" name="Picture Placeholder 6">
            <a:extLst>
              <a:ext uri="{FF2B5EF4-FFF2-40B4-BE49-F238E27FC236}">
                <a16:creationId xmlns:a16="http://schemas.microsoft.com/office/drawing/2014/main" id="{1FB7183E-D227-D5D9-48DC-17BABB365F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9" r="4599"/>
          <a:stretch>
            <a:fillRect/>
          </a:stretch>
        </p:blipFill>
        <p:spPr>
          <a:xfrm>
            <a:off x="6340128" y="1462240"/>
            <a:ext cx="3467041" cy="51453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</p:pic>
    </p:spTree>
    <p:extLst>
      <p:ext uri="{BB962C8B-B14F-4D97-AF65-F5344CB8AC3E}">
        <p14:creationId xmlns:p14="http://schemas.microsoft.com/office/powerpoint/2010/main" val="270906207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8A1CF6-FDAC-530F-411C-A254ED0725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230EC569-6209-FE27-89B7-BA3F1BC3136E}"/>
              </a:ext>
            </a:extLst>
          </p:cNvPr>
          <p:cNvSpPr txBox="1"/>
          <p:nvPr/>
        </p:nvSpPr>
        <p:spPr>
          <a:xfrm>
            <a:off x="6096000" y="1873100"/>
            <a:ext cx="5499798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1205010101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บัญชีอาคารพักอาศัย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2C272A-B18E-EC32-3329-B3ABE2C3D503}"/>
              </a:ext>
            </a:extLst>
          </p:cNvPr>
          <p:cNvSpPr txBox="1"/>
          <p:nvPr/>
        </p:nvSpPr>
        <p:spPr>
          <a:xfrm>
            <a:off x="6096000" y="2921623"/>
            <a:ext cx="5730910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altLang="ko-KR" sz="2000" dirty="0">
                <a:solidFill>
                  <a:schemeClr val="tx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</a:t>
            </a:r>
            <a:r>
              <a:rPr lang="th-TH" altLang="ko-KR" sz="2000" b="1" dirty="0">
                <a:solidFill>
                  <a:schemeClr val="tx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r>
              <a:rPr lang="th-TH" altLang="ko-KR" sz="2000" dirty="0">
                <a:solidFill>
                  <a:schemeClr val="tx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อาคารโครงสร้างถาวรเพื่อการพักอาศัย </a:t>
            </a:r>
            <a:r>
              <a:rPr lang="th-TH" altLang="ko-KR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รวมทั้งรายจ่ายเพื่อยืดอายุการใช้งานของอาคารหรือดัดแปลง ต่อเติมให้ประสิทธิภาพการทำงานดีขึ้นกว่าเดิม</a:t>
            </a:r>
            <a:r>
              <a:rPr lang="th-TH" altLang="ko-KR" sz="200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r>
              <a:rPr lang="th-TH" altLang="ko-KR" sz="2000" dirty="0">
                <a:solidFill>
                  <a:schemeClr val="tx1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เป็นบัญชีที่เก็บรายละเอียดรายตัวในระบบ</a:t>
            </a:r>
            <a:endParaRPr lang="en-US" altLang="ko-KR" sz="2000" dirty="0">
              <a:solidFill>
                <a:schemeClr val="tx1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EFE24504-4064-4BF8-6843-77D1F96C11EE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0" b="258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45535618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467402-02F4-10D7-43DE-958D949538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D1BC7665-57CD-23AA-4446-70A7E49DAE37}"/>
              </a:ext>
            </a:extLst>
          </p:cNvPr>
          <p:cNvSpPr txBox="1"/>
          <p:nvPr/>
        </p:nvSpPr>
        <p:spPr>
          <a:xfrm>
            <a:off x="6096000" y="1865406"/>
            <a:ext cx="5170098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1205020101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บัญชีอาคารสำนักงาน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425EFB-FA24-D04C-D98A-275382618589}"/>
              </a:ext>
            </a:extLst>
          </p:cNvPr>
          <p:cNvSpPr txBox="1"/>
          <p:nvPr/>
        </p:nvSpPr>
        <p:spPr>
          <a:xfrm>
            <a:off x="6095999" y="2930249"/>
            <a:ext cx="5519895" cy="188769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อาคารโครงสร้างถาวรเพื่อใช้เป็นสำนักงานในการดำเนินงานของหน่วยงาน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รวมทั้งรายจ่ายเพื่อยืดอายุการใช้งานของอาคารหรือดัดแปลง ต่อเติมทำให้ประสิทธิภาพการทำงานดีขึ้นกว่าเดิม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</a:t>
            </a:r>
            <a:endParaRPr lang="en-US" sz="2000" b="0" i="0" u="none" strike="noStrike" baseline="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AEE1D3E5-417D-1813-5E7A-B73451C5FE5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63" b="536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3073832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E8379-B131-6B5A-3A2E-C354387DB8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36C4721-4EE1-A791-F40F-C0FBB517FE49}"/>
              </a:ext>
            </a:extLst>
          </p:cNvPr>
          <p:cNvSpPr txBox="1"/>
          <p:nvPr/>
        </p:nvSpPr>
        <p:spPr>
          <a:xfrm>
            <a:off x="5868837" y="1845422"/>
            <a:ext cx="591772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1205030101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บัญชีอาคารเพื่อประโยชน์อื่น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AEB8587-A33D-0EA6-A248-0166051FF2F2}"/>
              </a:ext>
            </a:extLst>
          </p:cNvPr>
          <p:cNvSpPr txBox="1"/>
          <p:nvPr/>
        </p:nvSpPr>
        <p:spPr>
          <a:xfrm>
            <a:off x="5868837" y="2910265"/>
            <a:ext cx="5656622" cy="188769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อาคารโครงสร้างถาวรเพื่อประโยชน์อื่นๆ นอกเหนือจากที่ระบุข้างต้น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โรงงาน คลังสินค้า เป็นต้น รวมทั้งรายจ่ายเพื่อยืดอายุการใช้งานของอาคารหรือดัดแปลง ต่อเติมให้ประสิทธิภาพการทำงานดีขึ้นกว่าเดิม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</a:t>
            </a:r>
            <a:endParaRPr lang="en-US" sz="2000" b="0" i="0" u="none" strike="noStrike" baseline="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6E1B719A-4C4D-B52B-E250-74925238A05A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" r="2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7259197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D723E4-C21B-9459-4FE4-A4E6BE5292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852679D6-442E-1608-2DB7-49DD9666E90E}"/>
              </a:ext>
            </a:extLst>
          </p:cNvPr>
          <p:cNvSpPr txBox="1"/>
          <p:nvPr/>
        </p:nvSpPr>
        <p:spPr>
          <a:xfrm>
            <a:off x="6096000" y="1845422"/>
            <a:ext cx="591772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1205030106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บัญชีส่วนปรับปรุงอาคาร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53E0AB-F13F-1CFE-94CD-5B8DA6A273DF}"/>
              </a:ext>
            </a:extLst>
          </p:cNvPr>
          <p:cNvSpPr txBox="1"/>
          <p:nvPr/>
        </p:nvSpPr>
        <p:spPr>
          <a:xfrm>
            <a:off x="6096000" y="2910265"/>
            <a:ext cx="5463396" cy="296491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</a:t>
            </a:r>
            <a:r>
              <a:rPr lang="th-TH" sz="2000" b="0" i="0" u="none" strike="noStrike" baseline="0" dirty="0">
                <a:highlight>
                  <a:srgbClr val="FFFF00"/>
                </a:highlight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จ่ายที่เกิดจากการปรับปรุงอาคารที่หน่วยงานเช่าและอาคารที่หน่วยงานได้รับอนุญาตให้ใช้โดยไม่เสียค่าเช่า ซึ่งหน่วยงานไม่ได้เป็นผู้บันทึกบัญชีอาคาร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รายจ่ายเพื่อดัดแปลงหรือตกแต่งอาคาร ทั้งการกั้นห้อง ปรับปรุงห้องใหม่ ติดตั้งครุภัณฑ์ </a:t>
            </a:r>
            <a:r>
              <a:rPr lang="en-US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Build in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ปูพื้นอาคารใหม่ เดินงานระบบไฟฟ้า ระบบประปา ระบบปรับอากาศ เป็นต้น </a:t>
            </a:r>
            <a:br>
              <a:rPr lang="th-TH" sz="2000" b="1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</a:t>
            </a:r>
            <a:endParaRPr lang="en-US" sz="2000" b="0" i="0" u="none" strike="noStrike" baseline="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2246C55-FC63-4FB6-E532-10F32435E8F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67" b="476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75294866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BAB6B1-0049-0A85-E072-DE4EA83339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FF5669AC-3D92-10D8-378F-C235FC949252}"/>
              </a:ext>
            </a:extLst>
          </p:cNvPr>
          <p:cNvSpPr txBox="1"/>
          <p:nvPr/>
        </p:nvSpPr>
        <p:spPr>
          <a:xfrm>
            <a:off x="6096000" y="1845422"/>
            <a:ext cx="591772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1205040101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บัญชีสิ่งปลูกสร้าง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3F4282-5470-C420-4EC4-93C53B606413}"/>
              </a:ext>
            </a:extLst>
          </p:cNvPr>
          <p:cNvSpPr txBox="1"/>
          <p:nvPr/>
        </p:nvSpPr>
        <p:spPr>
          <a:xfrm>
            <a:off x="6096000" y="2910265"/>
            <a:ext cx="5529944" cy="1887696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สิ่งปลูกสร้างที่ไม่ใช่ส่วนหนึ่งของอาคาร </a:t>
            </a:r>
          </a:p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แต่สร้างขึ้นมาในบริเวณเดียวกับอาคาร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ศาลา เสาธง โรงรถ โรงเรือนเลี้ยงสัตว์ โรงเพาะชา รั้ว </a:t>
            </a:r>
          </a:p>
          <a:p>
            <a:pPr>
              <a:lnSpc>
                <a:spcPts val="2800"/>
              </a:lnSpc>
            </a:pP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รวมถึงรายจ่ายเพื่อดัดแปลงต่อเติมหรือปรับปรุงอาคาร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</a:t>
            </a:r>
            <a:endParaRPr lang="en-US" sz="2000" b="0" i="0" u="none" strike="noStrike" baseline="0" dirty="0"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24614A9D-F4C8-045E-AD16-AE8280CD6BCC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89" r="89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0570577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BDD10E-90F3-E6C3-B61F-6935B31FF5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89AB395F-59C3-0D36-81B5-CE66BEECFC89}"/>
              </a:ext>
            </a:extLst>
          </p:cNvPr>
          <p:cNvSpPr txBox="1"/>
          <p:nvPr/>
        </p:nvSpPr>
        <p:spPr>
          <a:xfrm>
            <a:off x="5802701" y="201795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1205040106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บัญชีสิ่งปลูกสร้าง-ที่ราชพัสดุ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FB0D70-ACAB-6F1B-6BDB-8873A17908A0}"/>
              </a:ext>
            </a:extLst>
          </p:cNvPr>
          <p:cNvSpPr txBox="1"/>
          <p:nvPr/>
        </p:nvSpPr>
        <p:spPr>
          <a:xfrm>
            <a:off x="5802701" y="3056300"/>
            <a:ext cx="5803145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สิ่งปลูกสร้างที่ปลูกบนที่ราชพัสดุหรืออาคาร</a:t>
            </a:r>
            <a:b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ที่ต้องขึ้นทะเบียนกับกรมธนารักษ์ เป็นบัญชีที่เก็บรายละเอียดรายตัวในระบบ (</a:t>
            </a:r>
            <a:r>
              <a:rPr lang="en-US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Recon A/C) (</a:t>
            </a:r>
            <a:r>
              <a:rPr lang="th-TH" sz="2000" b="0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ปิดให้ใช้เฉพาะกรมธนารักษ์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)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104451C-8B4B-A5CE-CA16-A58E1664E778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" r="30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58767514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A79B78-E426-E129-3531-3B2DC37730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6F40369-3D7D-F494-AD1C-0E09D4939BFF}"/>
              </a:ext>
            </a:extLst>
          </p:cNvPr>
          <p:cNvSpPr txBox="1"/>
          <p:nvPr/>
        </p:nvSpPr>
        <p:spPr>
          <a:xfrm>
            <a:off x="5802701" y="198493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1206030101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บัญชีครุภัณฑ์ไฟฟ้าและวิทยุ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0997742-841B-D2F1-D280-51CC7EC83621}"/>
              </a:ext>
            </a:extLst>
          </p:cNvPr>
          <p:cNvSpPr txBox="1"/>
          <p:nvPr/>
        </p:nvSpPr>
        <p:spPr>
          <a:xfrm>
            <a:off x="5802701" y="3049773"/>
            <a:ext cx="6235224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อุปกรณ์เกี่ยวกับการผลิตและควบคุมกระแสไฟฟ้า และเกี่ยวกับการรับ - ส่งคลื่นวิทยุ เพื่อการติดต่อสื่อสาร </a:t>
            </a:r>
            <a:b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เครื่องกำเนิดไฟฟ้า หม้อแปลงไฟฟ้า เครื่องรับส่งวิทยุ </a:t>
            </a:r>
            <a:br>
              <a:rPr lang="th-TH" sz="2000" b="1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2A91528-13B8-92DE-74F2-CB3C2A10899C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8" r="102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0715441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3E705A-84AA-AAEB-75F1-1836E79958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9EB7C90E-6259-24C7-F69E-6EEB3C804B30}"/>
              </a:ext>
            </a:extLst>
          </p:cNvPr>
          <p:cNvSpPr txBox="1"/>
          <p:nvPr/>
        </p:nvSpPr>
        <p:spPr>
          <a:xfrm>
            <a:off x="5571589" y="2206372"/>
            <a:ext cx="6389299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1206040101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บัญชีครุภัณฑ์โฆษณาและเผยแพร่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F5758C-27B1-FD18-4A82-2D39F6B21013}"/>
              </a:ext>
            </a:extLst>
          </p:cNvPr>
          <p:cNvSpPr txBox="1"/>
          <p:nvPr/>
        </p:nvSpPr>
        <p:spPr>
          <a:xfrm>
            <a:off x="5571589" y="3356197"/>
            <a:ext cx="6164886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ครุภัณฑ์ใช้เพื่อการอบรม ถ่ายทอด โฆษณา ประชาสัมพันธ์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กล้องถ่ายรูป กล้องถ่ายวีดีโอ เครื่องฉายสไลด์ เครื่องฉายภาพข้ามศีรษะ จอรับภาพ โทรทัศน์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F610EA08-8D9F-AA2F-C489-F2F2497725FB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16" b="461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6247742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152938-E55A-F2B3-1981-F126965089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5CE33DEE-D0CE-67FB-6593-A8E9695A0418}"/>
              </a:ext>
            </a:extLst>
          </p:cNvPr>
          <p:cNvSpPr txBox="1"/>
          <p:nvPr/>
        </p:nvSpPr>
        <p:spPr>
          <a:xfrm>
            <a:off x="6095999" y="1976304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1206060101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บัญชีครุภัณฑ์โรงงาน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8AC718-AFAA-1FCD-E1B4-1A9A41415D6B}"/>
              </a:ext>
            </a:extLst>
          </p:cNvPr>
          <p:cNvSpPr txBox="1"/>
          <p:nvPr/>
        </p:nvSpPr>
        <p:spPr>
          <a:xfrm>
            <a:off x="6096000" y="3041147"/>
            <a:ext cx="5550040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ครุภัณฑ์ใช้ในโรงงาน เช่น</a:t>
            </a:r>
            <a:r>
              <a:rPr lang="th-TH" sz="2000" b="1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แท่นพิมพ์ </a:t>
            </a:r>
            <a:b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เครื่องทำ-เหรียญกษาปณ์ เครื่องตีตราและอัดแบบ เครื่องจักรกล เครื่องกลั่น</a:t>
            </a:r>
            <a:r>
              <a:rPr lang="th-TH" sz="2000" b="1" i="0" u="none" strike="noStrike" baseline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810FE46-61FF-176E-624C-4F6E270A6FEA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" r="2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4808305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F245E3-6BD4-D9B5-E567-25EA5ACB7C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C4611752-1DAD-C7E7-2CBF-5C4E98E95434}"/>
              </a:ext>
            </a:extLst>
          </p:cNvPr>
          <p:cNvSpPr txBox="1"/>
          <p:nvPr/>
        </p:nvSpPr>
        <p:spPr>
          <a:xfrm>
            <a:off x="6095999" y="2006449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1206070101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บัญชีครุภัณฑ์ก่อสร้าง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B5648C-046E-AF27-5AA2-DDF8E8D5517D}"/>
              </a:ext>
            </a:extLst>
          </p:cNvPr>
          <p:cNvSpPr txBox="1"/>
          <p:nvPr/>
        </p:nvSpPr>
        <p:spPr>
          <a:xfrm>
            <a:off x="6095999" y="3041147"/>
            <a:ext cx="5489750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ครุภัณฑ์ใช้ในการก่อสร้าง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เครื่องกระทุ้งดิน เครื่องเชื่อมโลหะ เครื่องผสมคอนกรีต เครื่องพ่นสี รถบด รถตักดิน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A17A9F1E-5399-9155-02A8-3432018E4E24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3" b="1647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02080552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7ABF49-716D-4B05-69D1-795A1CD143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683D7DDA-DBC3-EA97-49E3-EE6ACB5F1CD3}"/>
              </a:ext>
            </a:extLst>
          </p:cNvPr>
          <p:cNvSpPr txBox="1"/>
          <p:nvPr/>
        </p:nvSpPr>
        <p:spPr>
          <a:xfrm>
            <a:off x="5802701" y="1966992"/>
            <a:ext cx="6096001" cy="1200329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1205050101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บัญชีอาคารและสิ่งปลูกสร้าง</a:t>
            </a:r>
          </a:p>
          <a:p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		</a:t>
            </a:r>
            <a:r>
              <a:rPr lang="en-US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Interface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3F132A-52F8-142C-3753-A1FA57F47054}"/>
              </a:ext>
            </a:extLst>
          </p:cNvPr>
          <p:cNvSpPr txBox="1"/>
          <p:nvPr/>
        </p:nvSpPr>
        <p:spPr>
          <a:xfrm>
            <a:off x="5802701" y="3429000"/>
            <a:ext cx="5385759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บัญชีที่ใช้บันทึกอาคารและสิ่งปลูกสร้างจากระบบของตนเองเข้าระบบ </a:t>
            </a:r>
            <a:r>
              <a:rPr lang="en-US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GFMIS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 ซึ่งไม่ต้องบันทึกรายละเอียดบัญชีรายตัวในระบบ</a:t>
            </a:r>
            <a:r>
              <a:rPr lang="en-US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 GFMIS </a:t>
            </a:r>
            <a:br>
              <a:rPr lang="en-US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en-US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(</a:t>
            </a:r>
            <a:r>
              <a:rPr lang="th-TH" sz="2000" b="0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ไม่เปิดให้ใช้กับส่วนราชการโดยทั่วไป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)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14224534-B146-7B50-755E-A358044D820B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13" r="491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9695147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DB1C7E-193D-9B8C-D64E-DD8CC31F49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36ADA8F2-3F67-B206-6833-914992B56BC3}"/>
              </a:ext>
            </a:extLst>
          </p:cNvPr>
          <p:cNvSpPr txBox="1"/>
          <p:nvPr/>
        </p:nvSpPr>
        <p:spPr>
          <a:xfrm>
            <a:off x="5802701" y="2067682"/>
            <a:ext cx="6096001" cy="1200329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1205060101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บัญชีอาคารและสิ่งปลูกสร้าง</a:t>
            </a:r>
          </a:p>
          <a:p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		ไม่ระบุรายละเอียด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1958F3-43E8-7D0F-835A-372C1D302865}"/>
              </a:ext>
            </a:extLst>
          </p:cNvPr>
          <p:cNvSpPr txBox="1"/>
          <p:nvPr/>
        </p:nvSpPr>
        <p:spPr>
          <a:xfrm>
            <a:off x="5945989" y="3429000"/>
            <a:ext cx="5385759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บัญชีที่ใช้บันทึกอาคารและสิ่งปลูกสร้าง</a:t>
            </a:r>
            <a:b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ทุกประเภทเมื่อยกยอดข้อมูลเข้าสู่ระบบครั้งแรกเท่านั้น แต่หน่วยงานไม่มีรายละเอียดข้อมูลหลักสินทรัพย์ที่ใช้บันทึกในระบบ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3085929-A4FC-B325-DC8D-A706D8494B97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" r="26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1488190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239C84-4871-ADD1-C108-E7C359278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65223737-83A2-1E6D-056B-F6BF0BCCFE8A}"/>
              </a:ext>
            </a:extLst>
          </p:cNvPr>
          <p:cNvSpPr txBox="1"/>
          <p:nvPr/>
        </p:nvSpPr>
        <p:spPr>
          <a:xfrm>
            <a:off x="6095999" y="198493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1206010101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บัญชีครุภัณฑ์สำนักงาน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39E3E9-5181-70CE-17E4-8D641CD6AB9A}"/>
              </a:ext>
            </a:extLst>
          </p:cNvPr>
          <p:cNvSpPr txBox="1"/>
          <p:nvPr/>
        </p:nvSpPr>
        <p:spPr>
          <a:xfrm>
            <a:off x="6095999" y="3049773"/>
            <a:ext cx="5359121" cy="224676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อุปกรณ์ที่ใช้ในสำนักงาน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โต๊ะทำงาน เก้าอี้ทำงาน โต๊ะประชุม ตู้เก็บเอกสาร เครื่องถ่ายเอกสาร เครื่องปรับอากาศ เครื่องฟอกอากาศ พัดลมระบายอากาศ กล้องวงจรปิด ตู้นิรภัย </a:t>
            </a:r>
            <a:b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ตู้เหล็ก ตู้ไม้ โต๊ะหมู่บูชา ชุดรับแขก เครื่องโทรสาร</a:t>
            </a:r>
            <a:r>
              <a:rPr lang="th-TH" sz="2000" b="0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22" name="Picture Placeholder 21">
            <a:extLst>
              <a:ext uri="{FF2B5EF4-FFF2-40B4-BE49-F238E27FC236}">
                <a16:creationId xmlns:a16="http://schemas.microsoft.com/office/drawing/2014/main" id="{347CA6C0-8D2B-ACE3-0570-21544A6F37D4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3" b="1647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78793587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961AF2-1A01-8B5D-D2D1-461B053958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862673F8-7810-2CEC-56AA-0A7BA383CB77}"/>
              </a:ext>
            </a:extLst>
          </p:cNvPr>
          <p:cNvSpPr txBox="1"/>
          <p:nvPr/>
        </p:nvSpPr>
        <p:spPr>
          <a:xfrm>
            <a:off x="5863086" y="198493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1206020101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บัญชีครุภัณฑ์ยานพาหนะ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826BA3-0A44-EEEF-4F25-BBEFD85BFDF5}"/>
              </a:ext>
            </a:extLst>
          </p:cNvPr>
          <p:cNvSpPr txBox="1"/>
          <p:nvPr/>
        </p:nvSpPr>
        <p:spPr>
          <a:xfrm>
            <a:off x="5863085" y="3036116"/>
            <a:ext cx="5696311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thaiDist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อุปกรณ์และยานพาหนะที่ใช้ในการขนส่ง ทั้งที่ใช้สำหรับเคลื่อนย้ายวัตถุสิ่งของหรือคน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รถยนต์ รถบรรทุก รถจักรยานยนต์ เรือ เครื่องบิน เป็นต้น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</a:t>
            </a:r>
          </a:p>
        </p:txBody>
      </p:sp>
      <p:pic>
        <p:nvPicPr>
          <p:cNvPr id="24" name="Picture Placeholder 23">
            <a:extLst>
              <a:ext uri="{FF2B5EF4-FFF2-40B4-BE49-F238E27FC236}">
                <a16:creationId xmlns:a16="http://schemas.microsoft.com/office/drawing/2014/main" id="{37B48564-E299-8AC6-9CCE-71B3F9366C18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" r="28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82325075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C0750-F580-FE90-A5CB-C6116BC77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2746760-F75B-6B94-C90D-B50D795AE102}"/>
              </a:ext>
            </a:extLst>
          </p:cNvPr>
          <p:cNvSpPr txBox="1"/>
          <p:nvPr/>
        </p:nvSpPr>
        <p:spPr>
          <a:xfrm>
            <a:off x="6095999" y="1976304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1206080101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บัญชีครุภัณฑ์สำรวจ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F2F9DBF-CA0E-22F5-B243-8A5F3B3AF4B3}"/>
              </a:ext>
            </a:extLst>
          </p:cNvPr>
          <p:cNvSpPr txBox="1"/>
          <p:nvPr/>
        </p:nvSpPr>
        <p:spPr>
          <a:xfrm>
            <a:off x="6095999" y="3041147"/>
            <a:ext cx="5066582" cy="1169551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ครุภัณฑ์ใช้ในการสำรวจ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กล้องส่องทางไกล เครื่องเจาะสำรวจ กล้องวัดมุม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35325F33-71BF-57A4-BC77-F6B23F413674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3" b="1647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02425053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27C9BE-3815-9101-E005-F682E81742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379A77C-27DC-61F6-9A72-9BA93BD7712B}"/>
              </a:ext>
            </a:extLst>
          </p:cNvPr>
          <p:cNvSpPr txBox="1"/>
          <p:nvPr/>
        </p:nvSpPr>
        <p:spPr>
          <a:xfrm>
            <a:off x="5346696" y="1454214"/>
            <a:ext cx="6096001" cy="1200329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1206090101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บัญชีครุภัณฑ์วิทยาศาสตร์</a:t>
            </a:r>
          </a:p>
          <a:p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		และการแพทย์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65C3502-CEB0-5B4A-F86A-DC2E28FBE07A}"/>
              </a:ext>
            </a:extLst>
          </p:cNvPr>
          <p:cNvSpPr txBox="1"/>
          <p:nvPr/>
        </p:nvSpPr>
        <p:spPr>
          <a:xfrm>
            <a:off x="5346696" y="2957868"/>
            <a:ext cx="6369682" cy="2605842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ครุภัณฑ์ที่ใช้เพื่อการทดลองค้นคว้าวิจัยและปฏิบัติการทางวิทยาศาสตร์และการปฏิบัติทางการแพทย์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เครื่องตรวจหัวใจ เครื่องตรวจตา เครื่องตรวจเม็ดเลือด เตียงคนไข้ รถเข็น เครื่องวัดความกดอากาศ เครื่องตรวจสอบมาตรไฟฟ้า เครื่องวัดความถี่  เครื่องตรวจสอบคุณภาพน้ำ เครื่องตรวจวิเคราะห์สารเคมี กล้องจุลทรรศน์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0BBA60A5-75AC-1B63-DDC2-A01A7CD603F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8" r="16318"/>
          <a:stretch>
            <a:fillRect/>
          </a:stretch>
        </p:blipFill>
        <p:spPr>
          <a:xfrm>
            <a:off x="1976812" y="1272604"/>
            <a:ext cx="2906075" cy="4312792"/>
          </a:xfrm>
        </p:spPr>
      </p:pic>
    </p:spTree>
    <p:extLst>
      <p:ext uri="{BB962C8B-B14F-4D97-AF65-F5344CB8AC3E}">
        <p14:creationId xmlns:p14="http://schemas.microsoft.com/office/powerpoint/2010/main" val="2025414117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A36FB3-6AC1-BA15-2D89-E21E2AE1E1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0500C6A0-AB5B-7CF4-376C-1485DE98CB1B}"/>
              </a:ext>
            </a:extLst>
          </p:cNvPr>
          <p:cNvSpPr txBox="1"/>
          <p:nvPr/>
        </p:nvSpPr>
        <p:spPr>
          <a:xfrm>
            <a:off x="6095999" y="198493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1206100101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บัญชีครุภัณฑ์คอมพิวเตอร์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DF613C-7884-3A76-3F78-21161A9CF877}"/>
              </a:ext>
            </a:extLst>
          </p:cNvPr>
          <p:cNvSpPr txBox="1"/>
          <p:nvPr/>
        </p:nvSpPr>
        <p:spPr>
          <a:xfrm>
            <a:off x="6096000" y="3049773"/>
            <a:ext cx="5761055" cy="224676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อุปกรณ์ที่เกี่ยวข้องกับเทคโนโลยีสารสนเทศและคอมพิวเตอร์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เครื่องคอมพิวเตอร์แม่ข่าย เครื่องคอมพิวเตอร์ส่วนบุคคลแบบตั้งโต๊ะ </a:t>
            </a:r>
            <a:b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เครื่องคอมพิวเตอร์แบบพกพา เครื่องพิมพ์ และอุปกรณ์สำหรับระบบเครือข่าย</a:t>
            </a:r>
            <a:r>
              <a:rPr lang="th-TH" sz="2000" b="0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F22D7BD8-77A4-E977-B8FD-A41A149F417F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2" r="821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16656091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9DE95C-9C4A-1639-A106-EA1E9EA567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8DDDFD67-F252-2280-F2D6-DF27E76DDFB7}"/>
              </a:ext>
            </a:extLst>
          </p:cNvPr>
          <p:cNvSpPr txBox="1"/>
          <p:nvPr/>
        </p:nvSpPr>
        <p:spPr>
          <a:xfrm>
            <a:off x="6095999" y="198493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1206110101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บัญชีครุภัณฑ์การศึกษา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343CB3-53C9-BBCB-6C30-5F536C0BDE37}"/>
              </a:ext>
            </a:extLst>
          </p:cNvPr>
          <p:cNvSpPr txBox="1"/>
          <p:nvPr/>
        </p:nvSpPr>
        <p:spPr>
          <a:xfrm>
            <a:off x="6096001" y="3049773"/>
            <a:ext cx="5235747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ครุภัณฑ์การศึกษา ประกอบด้วยอุปกรณ์ที่ใช้เพื่อการเรียนการสอน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โต๊ะนักเรียน </a:t>
            </a:r>
            <a:b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เก้าอี้นักเรียน หุ่นจำลอง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6D87868-C420-7267-2664-EFE3C80EDEBA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5" b="556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54205201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E8A9DE-DE2A-787D-0353-D8FBC8AF17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5A8954D2-C81D-EAA6-5555-ADB8158F71D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8" r="16318"/>
          <a:stretch>
            <a:fillRect/>
          </a:stretch>
        </p:blipFill>
        <p:spPr>
          <a:xfrm>
            <a:off x="1501799" y="531517"/>
            <a:ext cx="3431942" cy="5093211"/>
          </a:xfr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A7387218-B441-0DC8-C79A-4979C625622D}"/>
              </a:ext>
            </a:extLst>
          </p:cNvPr>
          <p:cNvSpPr txBox="1"/>
          <p:nvPr/>
        </p:nvSpPr>
        <p:spPr>
          <a:xfrm>
            <a:off x="5253487" y="1613994"/>
            <a:ext cx="6489940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1206120101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บัญชีครุภัณฑ์งานบ้านงานครัว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9580217-1DC8-DBE3-EDDD-C53567AED37D}"/>
              </a:ext>
            </a:extLst>
          </p:cNvPr>
          <p:cNvSpPr txBox="1"/>
          <p:nvPr/>
        </p:nvSpPr>
        <p:spPr>
          <a:xfrm>
            <a:off x="5253487" y="2678837"/>
            <a:ext cx="5235747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ครุภัณฑ์ประเภทงานบ้านงานครัว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เครื่องกรองน้ำ ตู้เย็น เครื่องซักผ้า เตาอบ </a:t>
            </a:r>
            <a:b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เตาแก๊ส เครื่องตัดหญ้า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</p:spTree>
    <p:extLst>
      <p:ext uri="{BB962C8B-B14F-4D97-AF65-F5344CB8AC3E}">
        <p14:creationId xmlns:p14="http://schemas.microsoft.com/office/powerpoint/2010/main" val="333555158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368464-3546-535F-6AE8-46466A91CD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8495066D-86B6-55E3-C7DB-DCF4255D77E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8" r="16318"/>
          <a:stretch>
            <a:fillRect/>
          </a:stretch>
        </p:blipFill>
        <p:spPr>
          <a:xfrm>
            <a:off x="1880120" y="657223"/>
            <a:ext cx="3144055" cy="4665970"/>
          </a:xfr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1923D5A-E026-AC57-BEA6-7E53AD14CE89}"/>
              </a:ext>
            </a:extLst>
          </p:cNvPr>
          <p:cNvSpPr txBox="1"/>
          <p:nvPr/>
        </p:nvSpPr>
        <p:spPr>
          <a:xfrm>
            <a:off x="5802700" y="1564308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1206130101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บัญชีครุภัณฑ์กีฬา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E95B58F-5C73-8CC5-A567-B24CD29E9A11}"/>
              </a:ext>
            </a:extLst>
          </p:cNvPr>
          <p:cNvSpPr txBox="1"/>
          <p:nvPr/>
        </p:nvSpPr>
        <p:spPr>
          <a:xfrm>
            <a:off x="5802700" y="2629151"/>
            <a:ext cx="5109810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ครุภัณฑ์กีฬา เพื่อการออกกาลังกายและฝึกซ้อม การแข่งกีฬา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โต๊ะปิงปอง จักรยานออกกำลังกาย เหล็กยกน</a:t>
            </a:r>
            <a:r>
              <a:rPr lang="th-TH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้ำ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หนัก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</p:spTree>
    <p:extLst>
      <p:ext uri="{BB962C8B-B14F-4D97-AF65-F5344CB8AC3E}">
        <p14:creationId xmlns:p14="http://schemas.microsoft.com/office/powerpoint/2010/main" val="42190506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911944-B37E-51C1-951E-FDD31E395F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6E07968B-BE72-AF1A-1164-651C3911FA0B}"/>
              </a:ext>
            </a:extLst>
          </p:cNvPr>
          <p:cNvSpPr txBox="1"/>
          <p:nvPr/>
        </p:nvSpPr>
        <p:spPr>
          <a:xfrm>
            <a:off x="6095999" y="198493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1206140101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บัญชีครุภัณฑ์ดนตรี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3A0C17-2F10-C8F9-BFDA-0B54525A62E4}"/>
              </a:ext>
            </a:extLst>
          </p:cNvPr>
          <p:cNvSpPr txBox="1"/>
          <p:nvPr/>
        </p:nvSpPr>
        <p:spPr>
          <a:xfrm>
            <a:off x="6096000" y="3049773"/>
            <a:ext cx="4868173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ครุภัณฑ์เพื่อใช้บรรเลงและฝึกซ้อมดนตรี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เครื่องดนตรีไทย เครื่องดนตรีสากล อุปกรณ์ที่เกี่ยวกับดนตรี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</a:t>
            </a:r>
            <a:b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</a:t>
            </a:r>
          </a:p>
        </p:txBody>
      </p:sp>
      <p:pic>
        <p:nvPicPr>
          <p:cNvPr id="24" name="Picture Placeholder 23">
            <a:extLst>
              <a:ext uri="{FF2B5EF4-FFF2-40B4-BE49-F238E27FC236}">
                <a16:creationId xmlns:a16="http://schemas.microsoft.com/office/drawing/2014/main" id="{FCFC7772-D4A8-44AB-E2B9-0BC5A491F24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7" b="529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9127444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DCFA8C-45E9-2BB6-9193-3C7CB6BE27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A1C6C519-A2B4-BFFC-352A-E1142C550C78}"/>
              </a:ext>
            </a:extLst>
          </p:cNvPr>
          <p:cNvSpPr txBox="1"/>
          <p:nvPr/>
        </p:nvSpPr>
        <p:spPr>
          <a:xfrm>
            <a:off x="6095999" y="198493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1206150101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บัญชีครุภัณฑ์สนาม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D37105-0223-499C-03E6-BE646F62E7BB}"/>
              </a:ext>
            </a:extLst>
          </p:cNvPr>
          <p:cNvSpPr txBox="1"/>
          <p:nvPr/>
        </p:nvSpPr>
        <p:spPr>
          <a:xfrm>
            <a:off x="6095999" y="3069870"/>
            <a:ext cx="4868173" cy="1169551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ครุภัณฑ์เพื่อการปฏิบัติงานภาคสนาม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เต้นท์ ถุงนอน เปล เตียงสนาม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DAF6480-F3A9-2ABF-4159-F773CBD11C9D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3" b="1647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03090084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CC531F-7F64-DE57-2AF4-BE82B43C54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B2462A2-1846-46DB-D3C0-1EF91019326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8" r="16318"/>
          <a:stretch>
            <a:fillRect/>
          </a:stretch>
        </p:blipFill>
        <p:spPr>
          <a:xfrm rot="20996940">
            <a:off x="1899787" y="1112941"/>
            <a:ext cx="3121245" cy="463211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5F5B689-115E-88BB-3E84-195D6668FF69}"/>
              </a:ext>
            </a:extLst>
          </p:cNvPr>
          <p:cNvSpPr txBox="1"/>
          <p:nvPr/>
        </p:nvSpPr>
        <p:spPr>
          <a:xfrm>
            <a:off x="5871713" y="1984930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1206160101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บัญชีครุภัณฑ์อื่น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0C27B3-99FB-C4A6-DCB7-36B10053CA50}"/>
              </a:ext>
            </a:extLst>
          </p:cNvPr>
          <p:cNvSpPr txBox="1"/>
          <p:nvPr/>
        </p:nvSpPr>
        <p:spPr>
          <a:xfrm>
            <a:off x="5871712" y="3049773"/>
            <a:ext cx="5683891" cy="1169551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ครุภัณฑ์ประเภทอื่น ที่ไม่ได้จำแนกไว้ข้างต้น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อาวุธปืน เสื้อเกราะกันกระสุน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เป็นบัญชีที่เก็บรายละเอียดรายตัว</a:t>
            </a:r>
          </a:p>
        </p:txBody>
      </p:sp>
    </p:spTree>
    <p:extLst>
      <p:ext uri="{BB962C8B-B14F-4D97-AF65-F5344CB8AC3E}">
        <p14:creationId xmlns:p14="http://schemas.microsoft.com/office/powerpoint/2010/main" val="23382055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1F0516-5B85-F16C-105A-1189B6131E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D09E4F66-3D6E-7B88-9768-A2D141A82D2B}"/>
              </a:ext>
            </a:extLst>
          </p:cNvPr>
          <p:cNvSpPr txBox="1"/>
          <p:nvPr/>
        </p:nvSpPr>
        <p:spPr>
          <a:xfrm>
            <a:off x="6096000" y="2154174"/>
            <a:ext cx="5595173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1206170101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 -</a:t>
            </a:r>
            <a:r>
              <a:rPr lang="en-US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Interface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953AFB-C1EC-38AB-B000-A26E1B4B04A3}"/>
              </a:ext>
            </a:extLst>
          </p:cNvPr>
          <p:cNvSpPr txBox="1"/>
          <p:nvPr/>
        </p:nvSpPr>
        <p:spPr>
          <a:xfrm>
            <a:off x="6096000" y="3429000"/>
            <a:ext cx="4868173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บัญชีที่ใช้บันทึกครุภัณฑ์จากระบบของตนเอง เข้าระบบ</a:t>
            </a:r>
            <a:r>
              <a:rPr lang="en-US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 GFMIS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ซึ่งไม่ต้องบันทึกรายละเอียดบัญชีรายตัวในระบบ </a:t>
            </a:r>
            <a:r>
              <a:rPr lang="en-US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GFMIS </a:t>
            </a:r>
            <a:br>
              <a:rPr lang="en-US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en-US" sz="2000" b="1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(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ไม่เปิดให้ใช้กับส่วนราชการโดยทั่วไป</a:t>
            </a:r>
            <a:r>
              <a:rPr lang="th-TH" sz="2000" b="1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)</a:t>
            </a:r>
          </a:p>
        </p:txBody>
      </p:sp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7F230CED-F567-7A15-DD16-099854CA61B6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6" r="786"/>
          <a:stretch>
            <a:fillRect/>
          </a:stretch>
        </p:blipFill>
        <p:spPr>
          <a:xfrm>
            <a:off x="1110425" y="1873100"/>
            <a:ext cx="4640005" cy="3111801"/>
          </a:xfrm>
        </p:spPr>
      </p:pic>
    </p:spTree>
    <p:extLst>
      <p:ext uri="{BB962C8B-B14F-4D97-AF65-F5344CB8AC3E}">
        <p14:creationId xmlns:p14="http://schemas.microsoft.com/office/powerpoint/2010/main" val="3981864784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B5905D-4156-83CE-6434-20DF43C40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444E6D0A-8CC6-A9E8-5A77-E951C3B16368}"/>
              </a:ext>
            </a:extLst>
          </p:cNvPr>
          <p:cNvSpPr txBox="1"/>
          <p:nvPr/>
        </p:nvSpPr>
        <p:spPr>
          <a:xfrm>
            <a:off x="5594228" y="1402357"/>
            <a:ext cx="6096001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1206050101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บัญชีครุภัณฑ์การเกษตร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52C2C56-85E9-00BD-6560-41C25F938353}"/>
              </a:ext>
            </a:extLst>
          </p:cNvPr>
          <p:cNvSpPr txBox="1"/>
          <p:nvPr/>
        </p:nvSpPr>
        <p:spPr>
          <a:xfrm>
            <a:off x="5594228" y="2540652"/>
            <a:ext cx="5850845" cy="1528624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ครุภัณฑ์ใช้เพื่อเกษตรกรรม เช่น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รถไถ </a:t>
            </a:r>
            <a:b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รถแทรคเตอร์ เครื่องพ่นยา เครื่องหว่านปุ๋ย </a:t>
            </a:r>
            <a:b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เครื่องนวดธัญพืช เครื่องสูบน้ำ เครื่องชั่ง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</a:t>
            </a:r>
            <a:b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</a:t>
            </a:r>
          </a:p>
        </p:txBody>
      </p:sp>
      <p:pic>
        <p:nvPicPr>
          <p:cNvPr id="7" name="Picture Placeholder 5">
            <a:extLst>
              <a:ext uri="{FF2B5EF4-FFF2-40B4-BE49-F238E27FC236}">
                <a16:creationId xmlns:a16="http://schemas.microsoft.com/office/drawing/2014/main" id="{D34177C0-B616-9BBD-1005-5C3D28BF90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8" r="16318"/>
          <a:stretch>
            <a:fillRect/>
          </a:stretch>
        </p:blipFill>
        <p:spPr>
          <a:xfrm>
            <a:off x="2175602" y="914082"/>
            <a:ext cx="2906074" cy="4312792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</p:pic>
    </p:spTree>
    <p:extLst>
      <p:ext uri="{BB962C8B-B14F-4D97-AF65-F5344CB8AC3E}">
        <p14:creationId xmlns:p14="http://schemas.microsoft.com/office/powerpoint/2010/main" val="2050103606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D184DA-816A-5F91-67B9-0E60E4789D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สี่เหลี่ยมผืนผ้า: มุมมน 18">
            <a:extLst>
              <a:ext uri="{FF2B5EF4-FFF2-40B4-BE49-F238E27FC236}">
                <a16:creationId xmlns:a16="http://schemas.microsoft.com/office/drawing/2014/main" id="{425D0EB5-2405-2958-0526-B7865F9B9EF6}"/>
              </a:ext>
            </a:extLst>
          </p:cNvPr>
          <p:cNvSpPr/>
          <p:nvPr/>
        </p:nvSpPr>
        <p:spPr>
          <a:xfrm>
            <a:off x="3278739" y="455778"/>
            <a:ext cx="5361497" cy="861774"/>
          </a:xfrm>
          <a:prstGeom prst="roundRect">
            <a:avLst>
              <a:gd name="adj" fmla="val 50000"/>
            </a:avLst>
          </a:prstGeom>
          <a:solidFill>
            <a:srgbClr val="EE9CA8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Noto Sans Thai" panose="020B0502040504020204" pitchFamily="34" charset="-34"/>
              <a:cs typeface="Noto Sans Thai" panose="020B0502040504020204" pitchFamily="34" charset="-34"/>
            </a:endParaRP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67246FEF-C0A0-1106-03FB-9A560F9D19DD}"/>
              </a:ext>
            </a:extLst>
          </p:cNvPr>
          <p:cNvSpPr txBox="1"/>
          <p:nvPr/>
        </p:nvSpPr>
        <p:spPr>
          <a:xfrm>
            <a:off x="3410774" y="687792"/>
            <a:ext cx="50974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th-TH" sz="2400" b="1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ความสัมพันธ์ของข้อมูลด้านสินทรัพย์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B7626B-1833-65FB-CAE7-497B1B9F37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703" y="3232980"/>
            <a:ext cx="2907606" cy="14168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2FDC123-A152-6C98-0D40-BE40986C15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9501" y="3232980"/>
            <a:ext cx="2432997" cy="15755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206665F-6584-4C47-8C72-CCAE0B7E109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0237" y="2953750"/>
            <a:ext cx="1921889" cy="192188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99DBAD6-DB26-3828-4E3A-2BE638FED922}"/>
              </a:ext>
            </a:extLst>
          </p:cNvPr>
          <p:cNvSpPr txBox="1"/>
          <p:nvPr/>
        </p:nvSpPr>
        <p:spPr>
          <a:xfrm>
            <a:off x="1152649" y="1720854"/>
            <a:ext cx="26257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ระบบ </a:t>
            </a:r>
            <a:endParaRPr lang="en-US" sz="2400" b="1" dirty="0">
              <a:solidFill>
                <a:schemeClr val="tx2">
                  <a:lumMod val="75000"/>
                </a:schemeClr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  <a:p>
            <a:pPr algn="ctr"/>
            <a:r>
              <a:rPr lang="en-US" sz="24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New GFMIS Thai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190EBF4-303C-6909-85B4-CFF3B93EFB03}"/>
              </a:ext>
            </a:extLst>
          </p:cNvPr>
          <p:cNvSpPr txBox="1"/>
          <p:nvPr/>
        </p:nvSpPr>
        <p:spPr>
          <a:xfrm>
            <a:off x="8163013" y="1636910"/>
            <a:ext cx="28763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รายงานการตรวจนับ</a:t>
            </a:r>
          </a:p>
          <a:p>
            <a:pPr algn="ctr"/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พัสดุประจำปี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C9C9616-25A1-DDD9-6857-24017D5F27D4}"/>
              </a:ext>
            </a:extLst>
          </p:cNvPr>
          <p:cNvSpPr txBox="1"/>
          <p:nvPr/>
        </p:nvSpPr>
        <p:spPr>
          <a:xfrm>
            <a:off x="4521774" y="1636910"/>
            <a:ext cx="31484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ระบบบริหารจัดการครุภัณฑ์และวัสดุ (โปรแกรมสีชมพู)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72484C7-E248-E075-46F1-C5AD666C78A2}"/>
              </a:ext>
            </a:extLst>
          </p:cNvPr>
          <p:cNvSpPr txBox="1"/>
          <p:nvPr/>
        </p:nvSpPr>
        <p:spPr>
          <a:xfrm>
            <a:off x="4074922" y="3589875"/>
            <a:ext cx="56980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=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AE9FB1C-0B1C-8440-7E6A-3292BE8E09AF}"/>
              </a:ext>
            </a:extLst>
          </p:cNvPr>
          <p:cNvSpPr txBox="1"/>
          <p:nvPr/>
        </p:nvSpPr>
        <p:spPr>
          <a:xfrm>
            <a:off x="7702889" y="3589875"/>
            <a:ext cx="56980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b="1" dirty="0">
                <a:solidFill>
                  <a:schemeClr val="tx2">
                    <a:lumMod val="75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1212892943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C103C1-73CA-F4A2-5016-20A4DE19DB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8ED6AEB1-7754-8BC4-1BBB-89DEED872853}"/>
              </a:ext>
            </a:extLst>
          </p:cNvPr>
          <p:cNvSpPr txBox="1"/>
          <p:nvPr/>
        </p:nvSpPr>
        <p:spPr>
          <a:xfrm>
            <a:off x="5848142" y="2286854"/>
            <a:ext cx="6169688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1206180101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บัญชีครุภัณฑ์ -ไม่ระบุรายละเอียด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CB3E31F-A926-8435-7A89-FDE53B2E4254}"/>
              </a:ext>
            </a:extLst>
          </p:cNvPr>
          <p:cNvSpPr txBox="1"/>
          <p:nvPr/>
        </p:nvSpPr>
        <p:spPr>
          <a:xfrm>
            <a:off x="5877830" y="3582949"/>
            <a:ext cx="5949080" cy="1015663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/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บัญชีที่ใช้บันทึกครุภัณฑ์ทุกประเภท เมื่อยกยอดข้อมูลเข้าสู่ระบบครั้งแรกเท่านั้น แต่หน่วยงานไม่มีรายละเอียดข้อมูลหลักสินทรัพย์ที่ใช้บันทึกในระบบ</a:t>
            </a:r>
          </a:p>
        </p:txBody>
      </p:sp>
      <p:pic>
        <p:nvPicPr>
          <p:cNvPr id="20" name="Picture Placeholder 19">
            <a:extLst>
              <a:ext uri="{FF2B5EF4-FFF2-40B4-BE49-F238E27FC236}">
                <a16:creationId xmlns:a16="http://schemas.microsoft.com/office/drawing/2014/main" id="{C789CE47-3E6D-C5C0-76C4-806DAA72ACDE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73" b="16473"/>
          <a:stretch>
            <a:fillRect/>
          </a:stretch>
        </p:blipFill>
        <p:spPr>
          <a:xfrm>
            <a:off x="1041122" y="1773075"/>
            <a:ext cx="4640005" cy="3151076"/>
          </a:xfrm>
        </p:spPr>
      </p:pic>
    </p:spTree>
    <p:extLst>
      <p:ext uri="{BB962C8B-B14F-4D97-AF65-F5344CB8AC3E}">
        <p14:creationId xmlns:p14="http://schemas.microsoft.com/office/powerpoint/2010/main" val="1380940966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3A074-DA57-6EC3-F6EF-2B3CFD76A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89E7198F-C815-EE63-C4BE-4E8B57F37778}"/>
              </a:ext>
            </a:extLst>
          </p:cNvPr>
          <p:cNvSpPr txBox="1"/>
          <p:nvPr/>
        </p:nvSpPr>
        <p:spPr>
          <a:xfrm>
            <a:off x="5871714" y="2002182"/>
            <a:ext cx="6059138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1209010101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บัญชีโปรแกรมคอมพิวเตอร์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089B81-8E36-340D-65C9-E08A033ADD17}"/>
              </a:ext>
            </a:extLst>
          </p:cNvPr>
          <p:cNvSpPr txBox="1"/>
          <p:nvPr/>
        </p:nvSpPr>
        <p:spPr>
          <a:xfrm>
            <a:off x="5871713" y="3067026"/>
            <a:ext cx="5687683" cy="2246769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โปรแกรมคอมพิวเตอร์ ทั้งระบบ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ซอฟต์แวร์แอพพลิเคชั่น และฐานข้อมูล พัฒนาเว็บไซต์ พัฒนาระบบซอฟต์แวร์ จัดทำ</a:t>
            </a:r>
            <a:r>
              <a:rPr lang="th-TH" sz="18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โปรแกรม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ฐานข้อมูลห้องสมุด ติดตั้งโปรแกรมซอฟแวร์ โปรแกรม </a:t>
            </a:r>
            <a:r>
              <a:rPr lang="en-US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Anti Virus</a:t>
            </a:r>
          </a:p>
          <a:p>
            <a:pPr algn="l">
              <a:lnSpc>
                <a:spcPts val="2800"/>
              </a:lnSpc>
            </a:pP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โปรแกรม </a:t>
            </a:r>
            <a:r>
              <a:rPr lang="en-US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E-book </a:t>
            </a:r>
            <a:r>
              <a:rPr lang="th-TH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โปรแกรม </a:t>
            </a:r>
            <a:r>
              <a:rPr lang="en-US" sz="2000" b="1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E-Leaning</a:t>
            </a:r>
            <a:r>
              <a:rPr lang="en-US" sz="2000" b="0" i="0" u="none" strike="noStrike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</a:t>
            </a: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เป็นต้น </a:t>
            </a:r>
            <a:b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</a:b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เป็นบัญชีที่เก็บรายละเอียดรายตัว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E448715-6071-8E4A-E1BF-828E7FA9E26B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0" r="526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4992949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902317-CDFF-0916-7259-14D377F8A6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48F8347A-B39F-EF4F-8244-7417D011426B}"/>
              </a:ext>
            </a:extLst>
          </p:cNvPr>
          <p:cNvSpPr txBox="1"/>
          <p:nvPr/>
        </p:nvSpPr>
        <p:spPr>
          <a:xfrm>
            <a:off x="5871714" y="2002183"/>
            <a:ext cx="5825706" cy="830997"/>
          </a:xfrm>
          <a:prstGeom prst="rect">
            <a:avLst/>
          </a:prstGeom>
          <a:noFill/>
          <a:effectLst/>
        </p:spPr>
        <p:txBody>
          <a:bodyPr wrap="square" rtlCol="0" anchor="ctr" anchorCtr="0">
            <a:spAutoFit/>
          </a:bodyPr>
          <a:lstStyle>
            <a:defPPr>
              <a:defRPr lang="ko-KR"/>
            </a:defPPr>
            <a:lvl1pPr>
              <a:defRPr sz="3200" b="1">
                <a:latin typeface="Arial Black" panose="020B0A04020102020204" pitchFamily="34" charset="0"/>
                <a:cs typeface="Arial" panose="020B0604020202020204" pitchFamily="34" charset="0"/>
              </a:defRPr>
            </a:lvl1pPr>
          </a:lstStyle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รหัสบัญชี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 :	1211010101</a:t>
            </a:r>
          </a:p>
          <a:p>
            <a:r>
              <a:rPr lang="th-TH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ชื่อบัญชี   </a:t>
            </a:r>
            <a:r>
              <a:rPr lang="en-US" altLang="ko-KR" sz="2400" b="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:	</a:t>
            </a:r>
            <a:r>
              <a:rPr lang="th-TH" altLang="ko-KR" sz="2400" dirty="0">
                <a:solidFill>
                  <a:schemeClr val="tx2"/>
                </a:solidFill>
                <a:latin typeface="IBM Plex Sans Thai" panose="020B0503050203000203" pitchFamily="34" charset="-34"/>
                <a:cs typeface="IBM Plex Sans Thai" panose="020B0503050203000203" pitchFamily="34" charset="-34"/>
              </a:rPr>
              <a:t>บัญชีงานระหว่างก่อสร้าง</a:t>
            </a:r>
            <a:endParaRPr lang="en-US" altLang="ko-KR" sz="2400" dirty="0">
              <a:solidFill>
                <a:schemeClr val="tx2"/>
              </a:solidFill>
              <a:latin typeface="IBM Plex Sans Thai" panose="020B0503050203000203" pitchFamily="34" charset="-34"/>
              <a:cs typeface="IBM Plex Sans Thai" panose="020B0503050203000203" pitchFamily="34" charset="-3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EFDF0B-8509-2F0C-056E-2AFC70F611A6}"/>
              </a:ext>
            </a:extLst>
          </p:cNvPr>
          <p:cNvSpPr txBox="1"/>
          <p:nvPr/>
        </p:nvSpPr>
        <p:spPr>
          <a:xfrm>
            <a:off x="5871713" y="3067026"/>
            <a:ext cx="5553263" cy="1169551"/>
          </a:xfrm>
          <a:prstGeom prst="rect">
            <a:avLst/>
          </a:prstGeom>
          <a:noFill/>
        </p:spPr>
        <p:txBody>
          <a:bodyPr wrap="square" rtlCol="0" anchor="t" anchorCtr="0">
            <a:spAutoFit/>
          </a:bodyPr>
          <a:lstStyle>
            <a:defPPr>
              <a:defRPr lang="ko-KR"/>
            </a:defPPr>
            <a:lvl1pPr>
              <a:defRPr sz="1400">
                <a:solidFill>
                  <a:srgbClr val="1E292E"/>
                </a:solidFill>
              </a:defRPr>
            </a:lvl1pPr>
          </a:lstStyle>
          <a:p>
            <a:pPr algn="l">
              <a:lnSpc>
                <a:spcPts val="2800"/>
              </a:lnSpc>
            </a:pPr>
            <a:r>
              <a:rPr lang="th-TH" sz="2000" b="0" i="0" u="none" strike="noStrike" baseline="0" dirty="0">
                <a:latin typeface="IBM Plex Sans Thai" panose="020B0503050203000203" pitchFamily="34" charset="-34"/>
                <a:cs typeface="IBM Plex Sans Thai" panose="020B0503050203000203" pitchFamily="34" charset="-34"/>
              </a:rPr>
              <a:t>หมายถึง สินทรัพย์ถาวรทั้งประเภทที่มีตัวตนและไม่มีตัวตน ที่ยังอยู่ระหว่างการก่อสร้าง หรือการพัฒนา เป็นบัญชีที่เก็บรายละเอียดรายตัว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7E67546C-7FF5-EF98-3E1A-29995EFEA780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2" b="88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59138810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à¸à¸²à¸£à¸à¸³à¸à¸²à¸, à¸à¸²à¸£à¸à¸£à¸°à¸à¸¸à¸¡, à¸à¸²à¸£à¸ªà¸à¸à¸à¸²">
            <a:extLst>
              <a:ext uri="{FF2B5EF4-FFF2-40B4-BE49-F238E27FC236}">
                <a16:creationId xmlns:a16="http://schemas.microsoft.com/office/drawing/2014/main" id="{9F3A013D-506C-44CE-A7E4-CF36C1DC0A1A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3" b="781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13">
            <a:extLst>
              <a:ext uri="{FF2B5EF4-FFF2-40B4-BE49-F238E27FC236}">
                <a16:creationId xmlns:a16="http://schemas.microsoft.com/office/drawing/2014/main" id="{02092765-E5BA-73FD-97A4-F598B7379A62}"/>
              </a:ext>
            </a:extLst>
          </p:cNvPr>
          <p:cNvSpPr/>
          <p:nvPr/>
        </p:nvSpPr>
        <p:spPr>
          <a:xfrm>
            <a:off x="0" y="4579"/>
            <a:ext cx="12192000" cy="6853421"/>
          </a:xfrm>
          <a:prstGeom prst="rect">
            <a:avLst/>
          </a:prstGeom>
          <a:solidFill>
            <a:schemeClr val="bg1">
              <a:lumMod val="9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5B69D08-FC34-5CCB-88D3-99840AA65679}"/>
              </a:ext>
            </a:extLst>
          </p:cNvPr>
          <p:cNvSpPr/>
          <p:nvPr/>
        </p:nvSpPr>
        <p:spPr>
          <a:xfrm>
            <a:off x="3108847" y="1230085"/>
            <a:ext cx="5863492" cy="4026877"/>
          </a:xfrm>
          <a:prstGeom prst="roundRect">
            <a:avLst/>
          </a:prstGeom>
          <a:solidFill>
            <a:schemeClr val="accent1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30" name="Picture 6" descr="สติ๊กเกอร์ไลน์ - ซื้อสติกเกอร์ไลน์ ซื้อธีมไลน์ ซื้ออิโมจิไลน์">
            <a:extLst>
              <a:ext uri="{FF2B5EF4-FFF2-40B4-BE49-F238E27FC236}">
                <a16:creationId xmlns:a16="http://schemas.microsoft.com/office/drawing/2014/main" id="{5CE62C00-CE69-AD91-F8C3-C8FCB0580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266" y="1962151"/>
            <a:ext cx="2933697" cy="2933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สติ๊กเกอร์ไลน์ - ซื้อสติกเกอร์ไลน์ ซื้อธีมไลน์ ซื้ออิโมจิไลน์">
            <a:extLst>
              <a:ext uri="{FF2B5EF4-FFF2-40B4-BE49-F238E27FC236}">
                <a16:creationId xmlns:a16="http://schemas.microsoft.com/office/drawing/2014/main" id="{FBD23169-F216-4E67-E2A5-6CB3ED0CFD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563" y="3954547"/>
            <a:ext cx="615669" cy="615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สติ๊กเกอร์ไลน์ - ซื้อสติกเกอร์ไลน์ ซื้อธีมไลน์ ซื้ออิโมจิไลน์">
            <a:extLst>
              <a:ext uri="{FF2B5EF4-FFF2-40B4-BE49-F238E27FC236}">
                <a16:creationId xmlns:a16="http://schemas.microsoft.com/office/drawing/2014/main" id="{5ECF21A9-C3DC-D880-1267-0A4FAB2080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658" y="3968889"/>
            <a:ext cx="815799" cy="815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890060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Custom Design">
  <a:themeElements>
    <a:clrScheme name="Custom 1">
      <a:dk1>
        <a:srgbClr val="3F3F3F"/>
      </a:dk1>
      <a:lt1>
        <a:srgbClr val="FFFFFF"/>
      </a:lt1>
      <a:dk2>
        <a:srgbClr val="313C41"/>
      </a:dk2>
      <a:lt2>
        <a:srgbClr val="FFFFFF"/>
      </a:lt2>
      <a:accent1>
        <a:srgbClr val="D4391D"/>
      </a:accent1>
      <a:accent2>
        <a:srgbClr val="C7233B"/>
      </a:accent2>
      <a:accent3>
        <a:srgbClr val="C2204F"/>
      </a:accent3>
      <a:accent4>
        <a:srgbClr val="BB1C5F"/>
      </a:accent4>
      <a:accent5>
        <a:srgbClr val="B61972"/>
      </a:accent5>
      <a:accent6>
        <a:srgbClr val="AA1E74"/>
      </a:accent6>
      <a:hlink>
        <a:srgbClr val="0563C1"/>
      </a:hlink>
      <a:folHlink>
        <a:srgbClr val="954F72"/>
      </a:folHlink>
    </a:clrScheme>
    <a:fontScheme name="กำหนดเอง 1">
      <a:majorFont>
        <a:latin typeface="Athiti Medium"/>
        <a:ea typeface=""/>
        <a:cs typeface="Athiti Medium"/>
      </a:majorFont>
      <a:minorFont>
        <a:latin typeface="Athiti"/>
        <a:ea typeface=""/>
        <a:cs typeface="Athit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16897</TotalTime>
  <Words>3916</Words>
  <Application>Microsoft Office PowerPoint</Application>
  <PresentationFormat>แบบจอกว้าง</PresentationFormat>
  <Paragraphs>633</Paragraphs>
  <Slides>94</Slides>
  <Notes>94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9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94</vt:i4>
      </vt:variant>
    </vt:vector>
  </HeadingPairs>
  <TitlesOfParts>
    <vt:vector size="104" baseType="lpstr">
      <vt:lpstr>TH SarabunIT๙</vt:lpstr>
      <vt:lpstr>IBM Plex Sans Thai Medium</vt:lpstr>
      <vt:lpstr>Noto Sans Thai SemiBold</vt:lpstr>
      <vt:lpstr>IBM Plex Sans Thai</vt:lpstr>
      <vt:lpstr>Calibri</vt:lpstr>
      <vt:lpstr>Athiti</vt:lpstr>
      <vt:lpstr>Noto Sans Thai</vt:lpstr>
      <vt:lpstr>IBM Plex Mono Light</vt:lpstr>
      <vt:lpstr>Arial</vt:lpstr>
      <vt:lpstr>Custom Design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FinanceDDC</cp:lastModifiedBy>
  <cp:revision>714</cp:revision>
  <cp:lastPrinted>2024-01-06T07:20:24Z</cp:lastPrinted>
  <dcterms:created xsi:type="dcterms:W3CDTF">2014-09-27T14:04:16Z</dcterms:created>
  <dcterms:modified xsi:type="dcterms:W3CDTF">2024-02-10T11:19:31Z</dcterms:modified>
</cp:coreProperties>
</file>